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41B5-667C-45C7-B2C0-73E076C35E9D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44CA-22EE-4EB5-B424-1A3A6288F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ACLB 2018 Leadership Conference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Hiring a New Director Panel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CLB_LOGO_COLO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5486400"/>
            <a:ext cx="1143000" cy="12355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5562600"/>
            <a:ext cx="213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Association of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Connecticut Library Boards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hi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724400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Presenters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Facilitator – Cynthia Sanders, ACLB Vice-Chair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Donna Lanza,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Director of Administrative Services ,Town of Hebron 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Geen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Thazhampallath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Board President, Russell Library, Middletown, CT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Ken Wiggin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State Librarian, CT State Library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Hiring a New Library Director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The single most important decision of the library board is the selection and appointment of the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library director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Finding and retaining a good library director is vital to creating excellent library service for your community.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When the need first arises to find another director, the board should use the opportunity to assess the qualifications and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skills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they will be looking for in the person that will lead their library in the coming years.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k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5334000"/>
            <a:ext cx="2286000" cy="128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ACLB Handbook Checklist:</a:t>
            </a:r>
            <a:b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Chapter 6: Director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1. Review the library’s mission statement, long-range plans, and short term goals. </a:t>
            </a:r>
          </a:p>
          <a:p>
            <a:pPr>
              <a:buNone/>
            </a:pPr>
            <a:r>
              <a:rPr lang="en-US" b="1" dirty="0" smtClean="0"/>
              <a:t>2. Conduct an exit interview with the current director, if possible.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3. Discuss vacancy with the municipality if the situation warrants.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Review the current job description and amend as needed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5. Review skills and abilities the new director should possess to best achieve the board’s goals for the library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6. Budget for the expenses the board will incur for any consultants, ads, travel. 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7. Set a competitive range for salaries and benefits to be used in the selection and hiring.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8. Draft the Job Description.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9. Form the Search Committee.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10. Advertise. Chapter 6: The Library Director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11. Affirmative Action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12. Evaluation of Applications.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13. Supply candidates who will be interviewed with additional information about the library.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14. Interviewing and Selection.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15. Interviews Completed.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16. Final Steps.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17. Welcoming the New Director.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7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https://aclb.wildapricot.org/</a:t>
            </a:r>
          </a:p>
          <a:p>
            <a:pPr>
              <a:buNone/>
            </a:pPr>
            <a:endParaRPr lang="en-US" sz="7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checkl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971800"/>
            <a:ext cx="1973580" cy="1478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Library Director Hiring Perspectives:  Town Government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hebr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28800"/>
            <a:ext cx="4994584" cy="373884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Hiring Perspectives: Board Member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board puzz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2500" y="2438400"/>
            <a:ext cx="4271700" cy="318734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Hiring Perspectives: National Trends and Best Practice</a:t>
            </a:r>
            <a:endParaRPr lang="en-US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https://libguides.ctstatelibrary.org/dld/bestpractices</a:t>
            </a:r>
            <a:endParaRPr 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21st century sk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32004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ACLB 2018 Leadership Conference</vt:lpstr>
      <vt:lpstr>Presenters</vt:lpstr>
      <vt:lpstr>Hiring a New Library Director</vt:lpstr>
      <vt:lpstr>ACLB Handbook Checklist: Chapter 6: Director</vt:lpstr>
      <vt:lpstr>Library Director Hiring Perspectives:  Town Government</vt:lpstr>
      <vt:lpstr>Hiring Perspectives: Board Member</vt:lpstr>
      <vt:lpstr>Hiring Perspectives: National Trends and Best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ACLB 2018 Leadership Conference</dc:title>
  <dc:creator>Dlavalle</dc:creator>
  <cp:lastModifiedBy>Dlavalle</cp:lastModifiedBy>
  <cp:revision>13</cp:revision>
  <dcterms:created xsi:type="dcterms:W3CDTF">2018-10-18T18:36:54Z</dcterms:created>
  <dcterms:modified xsi:type="dcterms:W3CDTF">2018-11-26T15:12:15Z</dcterms:modified>
</cp:coreProperties>
</file>