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slideLayouts/slideLayout86.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Override PartName="/ppt/slideLayouts/slideLayout8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diagrams/layout5.xml" ContentType="application/vnd.openxmlformats-officedocument.drawingml.diagramLayout+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slideLayouts/slideLayout87.xml" ContentType="application/vnd.openxmlformats-officedocument.presentationml.slideLayout+xml"/>
  <Override PartName="/ppt/theme/theme6.xml" ContentType="application/vnd.openxmlformats-officedocument.theme+xml"/>
  <Override PartName="/ppt/diagrams/colors4.xml" ContentType="application/vnd.openxmlformats-officedocument.drawingml.diagramColor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Default Extension="png" ContentType="image/png"/>
  <Override PartName="/ppt/notesSlides/notesSlide3.xml" ContentType="application/vnd.openxmlformats-officedocument.presentationml.notesSlide+xml"/>
  <Override PartName="/ppt/diagrams/drawing3.xml" ContentType="application/vnd.ms-office.drawingml.diagramDrawing+xml"/>
  <Override PartName="/ppt/presProps.xml" ContentType="application/vnd.openxmlformats-officedocument.presentationml.presProps+xml"/>
  <Override PartName="/ppt/slideLayouts/slideLayout18.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3.xml" ContentType="application/vnd.openxmlformats-officedocument.theme+xml"/>
  <Override PartName="/ppt/slideLayouts/slideLayout84.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14.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theme/theme4.xml" ContentType="application/vnd.openxmlformats-officedocument.theme+xml"/>
  <Override PartName="/ppt/slideLayouts/slideLayout85.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diagrams/drawing1.xml" ContentType="application/vnd.ms-office.drawingml.diagramDrawing+xml"/>
  <Override PartName="/ppt/slideLayouts/slideLayout16.xml" ContentType="application/vnd.openxmlformats-officedocument.presentationml.slideLayout+xml"/>
  <Default Extension="jpeg" ContentType="image/jpeg"/>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diagrams/quickStyle1.xml" ContentType="application/vnd.openxmlformats-officedocument.drawingml.diagramStyl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notesSlides/notesSlide15.xml" ContentType="application/vnd.openxmlformats-officedocument.presentationml.notes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 id="2147483673" r:id="rId6"/>
    <p:sldMasterId id="2147483686" r:id="rId7"/>
    <p:sldMasterId id="2147483761" r:id="rId8"/>
    <p:sldMasterId id="2147484001" r:id="rId9"/>
  </p:sldMasterIdLst>
  <p:notesMasterIdLst>
    <p:notesMasterId r:id="rId25"/>
  </p:notesMasterIdLst>
  <p:handoutMasterIdLst>
    <p:handoutMasterId r:id="rId26"/>
  </p:handoutMasterIdLst>
  <p:sldIdLst>
    <p:sldId id="423" r:id="rId10"/>
    <p:sldId id="365" r:id="rId11"/>
    <p:sldId id="405" r:id="rId12"/>
    <p:sldId id="398" r:id="rId13"/>
    <p:sldId id="400" r:id="rId14"/>
    <p:sldId id="406" r:id="rId15"/>
    <p:sldId id="410" r:id="rId16"/>
    <p:sldId id="407" r:id="rId17"/>
    <p:sldId id="412" r:id="rId18"/>
    <p:sldId id="408" r:id="rId19"/>
    <p:sldId id="414" r:id="rId20"/>
    <p:sldId id="413" r:id="rId21"/>
    <p:sldId id="416" r:id="rId22"/>
    <p:sldId id="420" r:id="rId23"/>
    <p:sldId id="424" r:id="rId24"/>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949" userDrawn="1">
          <p15:clr>
            <a:srgbClr val="A4A3A4"/>
          </p15:clr>
        </p15:guide>
        <p15:guide id="2" pos="222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Bley" initials="DB" lastIdx="9" clrIdx="0"/>
  <p:cmAuthor id="2" name="Anne" initials="A" lastIdx="2" clrIdx="1"/>
  <p:cmAuthor id="3" name="Joan Fanning" initials="" lastIdx="6" clrIdx="2"/>
  <p:cmAuthor id="4" name="Marie Sauter" initials="MS" lastIdx="6" clrIdx="3"/>
  <p:cmAuthor id="5" name="Edie" initials="E" lastIdx="11"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4C84"/>
    <a:srgbClr val="2E75B6"/>
    <a:srgbClr val="3190C9"/>
    <a:srgbClr val="5FD1A6"/>
    <a:srgbClr val="51C3D0"/>
    <a:srgbClr val="60C83E"/>
    <a:srgbClr val="000000"/>
    <a:srgbClr val="CFD391"/>
    <a:srgbClr val="E8F1F4"/>
    <a:srgbClr val="FFF2B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3" autoAdjust="0"/>
    <p:restoredTop sz="96213" autoAdjust="0"/>
  </p:normalViewPr>
  <p:slideViewPr>
    <p:cSldViewPr snapToGrid="0">
      <p:cViewPr varScale="1">
        <p:scale>
          <a:sx n="64" d="100"/>
          <a:sy n="64" d="100"/>
        </p:scale>
        <p:origin x="-732" y="-96"/>
      </p:cViewPr>
      <p:guideLst>
        <p:guide orient="horz" pos="2160"/>
        <p:guide pos="3840"/>
      </p:guideLst>
    </p:cSldViewPr>
  </p:slideViewPr>
  <p:notesTextViewPr>
    <p:cViewPr>
      <p:scale>
        <a:sx n="114" d="100"/>
        <a:sy n="114" d="100"/>
      </p:scale>
      <p:origin x="0" y="0"/>
    </p:cViewPr>
  </p:notesTextViewPr>
  <p:sorterViewPr>
    <p:cViewPr>
      <p:scale>
        <a:sx n="66" d="100"/>
        <a:sy n="66" d="100"/>
      </p:scale>
      <p:origin x="0" y="0"/>
    </p:cViewPr>
  </p:sorterViewPr>
  <p:notesViewPr>
    <p:cSldViewPr snapToGrid="0" showGuides="1">
      <p:cViewPr varScale="1">
        <p:scale>
          <a:sx n="53" d="100"/>
          <a:sy n="53" d="100"/>
        </p:scale>
        <p:origin x="2850" y="72"/>
      </p:cViewPr>
      <p:guideLst>
        <p:guide orient="horz" pos="2949"/>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2.xml"/><Relationship Id="rId7"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1.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Master" Target="slideMasters/slideMaster5.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commentAuthors" Target="commentAuthors.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34C2EC-7CAD-40DA-AC08-2198D8124D9D}"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0A097082-EEDE-4058-9314-649DB4C251F0}">
      <dgm:prSet/>
      <dgm:spPr/>
      <dgm:t>
        <a:bodyPr/>
        <a:lstStyle/>
        <a:p>
          <a:r>
            <a:rPr lang="en-US" dirty="0"/>
            <a:t>Charge</a:t>
          </a:r>
        </a:p>
      </dgm:t>
    </dgm:pt>
    <dgm:pt modelId="{00308160-6E96-4778-ABF5-71F59CCB7BA4}" type="parTrans" cxnId="{504D2A16-43A8-46FC-838E-F8AFE44B932B}">
      <dgm:prSet/>
      <dgm:spPr/>
      <dgm:t>
        <a:bodyPr/>
        <a:lstStyle/>
        <a:p>
          <a:endParaRPr lang="en-US"/>
        </a:p>
      </dgm:t>
    </dgm:pt>
    <dgm:pt modelId="{F8436085-7A7B-41F4-B5D1-30598739171B}" type="sibTrans" cxnId="{504D2A16-43A8-46FC-838E-F8AFE44B932B}">
      <dgm:prSet/>
      <dgm:spPr/>
      <dgm:t>
        <a:bodyPr/>
        <a:lstStyle/>
        <a:p>
          <a:endParaRPr lang="en-US"/>
        </a:p>
      </dgm:t>
    </dgm:pt>
    <dgm:pt modelId="{E3E09E06-A608-4E31-BBFF-5471CA84FB91}">
      <dgm:prSet custT="1"/>
      <dgm:spPr/>
      <dgm:t>
        <a:bodyPr/>
        <a:lstStyle/>
        <a:p>
          <a:r>
            <a:rPr lang="en-US" sz="1800" dirty="0"/>
            <a:t>Analyze Public Libraries Survey</a:t>
          </a:r>
        </a:p>
        <a:p>
          <a:r>
            <a:rPr lang="en-US" sz="1800" dirty="0"/>
            <a:t>(IMLS)</a:t>
          </a:r>
        </a:p>
      </dgm:t>
    </dgm:pt>
    <dgm:pt modelId="{B83E01C9-A263-4882-8791-1C3226033089}" type="parTrans" cxnId="{14B501D4-4EC1-42C1-9557-8FEB0589B6B2}">
      <dgm:prSet/>
      <dgm:spPr/>
      <dgm:t>
        <a:bodyPr/>
        <a:lstStyle/>
        <a:p>
          <a:endParaRPr lang="en-US"/>
        </a:p>
      </dgm:t>
    </dgm:pt>
    <dgm:pt modelId="{B72636C7-041C-46C5-9ED3-5E02DDE690A8}" type="sibTrans" cxnId="{14B501D4-4EC1-42C1-9557-8FEB0589B6B2}">
      <dgm:prSet/>
      <dgm:spPr/>
      <dgm:t>
        <a:bodyPr/>
        <a:lstStyle/>
        <a:p>
          <a:endParaRPr lang="en-US"/>
        </a:p>
      </dgm:t>
    </dgm:pt>
    <dgm:pt modelId="{CA042D02-C08F-4491-B087-67153E040CAB}">
      <dgm:prSet/>
      <dgm:spPr/>
      <dgm:t>
        <a:bodyPr/>
        <a:lstStyle/>
        <a:p>
          <a:r>
            <a:rPr lang="en-US" b="0" i="0" dirty="0"/>
            <a:t>Short-term reforms</a:t>
          </a:r>
          <a:endParaRPr lang="en-US" dirty="0"/>
        </a:p>
      </dgm:t>
    </dgm:pt>
    <dgm:pt modelId="{AAF51AA4-D3EB-48D7-B4D1-BCCF88527974}" type="parTrans" cxnId="{EA723C3C-8FDF-40C1-A240-306061F34CBE}">
      <dgm:prSet/>
      <dgm:spPr/>
      <dgm:t>
        <a:bodyPr/>
        <a:lstStyle/>
        <a:p>
          <a:endParaRPr lang="en-US"/>
        </a:p>
      </dgm:t>
    </dgm:pt>
    <dgm:pt modelId="{A07C2EFC-D0CE-41C5-906C-9BF2C51211E9}" type="sibTrans" cxnId="{EA723C3C-8FDF-40C1-A240-306061F34CBE}">
      <dgm:prSet/>
      <dgm:spPr/>
      <dgm:t>
        <a:bodyPr/>
        <a:lstStyle/>
        <a:p>
          <a:endParaRPr lang="en-US"/>
        </a:p>
      </dgm:t>
    </dgm:pt>
    <dgm:pt modelId="{308BCFEF-F983-4B8F-B7D6-02A8F8052F8A}">
      <dgm:prSet custT="1"/>
      <dgm:spPr/>
      <dgm:t>
        <a:bodyPr/>
        <a:lstStyle/>
        <a:p>
          <a:r>
            <a:rPr lang="en-US" sz="1800" b="0" i="0" dirty="0"/>
            <a:t>Revised process for proposing additions/changes to PLS</a:t>
          </a:r>
          <a:endParaRPr lang="en-US" sz="1800" dirty="0"/>
        </a:p>
      </dgm:t>
    </dgm:pt>
    <dgm:pt modelId="{7D28219D-F49A-4F4B-AF8F-9BCA272C4C4D}" type="parTrans" cxnId="{0CA468E3-0561-40A3-93CE-88027BE87C79}">
      <dgm:prSet/>
      <dgm:spPr/>
      <dgm:t>
        <a:bodyPr/>
        <a:lstStyle/>
        <a:p>
          <a:endParaRPr lang="en-US"/>
        </a:p>
      </dgm:t>
    </dgm:pt>
    <dgm:pt modelId="{6C51F742-6417-4F99-9E10-C8EAFB30D437}" type="sibTrans" cxnId="{0CA468E3-0561-40A3-93CE-88027BE87C79}">
      <dgm:prSet/>
      <dgm:spPr/>
      <dgm:t>
        <a:bodyPr/>
        <a:lstStyle/>
        <a:p>
          <a:endParaRPr lang="en-US"/>
        </a:p>
      </dgm:t>
    </dgm:pt>
    <dgm:pt modelId="{57BBF6C3-2FBC-44AD-874F-EB9EA0DAEAC1}">
      <dgm:prSet/>
      <dgm:spPr/>
      <dgm:t>
        <a:bodyPr/>
        <a:lstStyle/>
        <a:p>
          <a:r>
            <a:rPr lang="en-US" b="0" i="0" dirty="0"/>
            <a:t>Long-term reforms</a:t>
          </a:r>
          <a:endParaRPr lang="en-US" dirty="0"/>
        </a:p>
      </dgm:t>
    </dgm:pt>
    <dgm:pt modelId="{AA25D41A-4E7D-42AD-88D8-A533F61CF339}" type="parTrans" cxnId="{15171BAF-AAD8-42AE-A578-436A081DDA54}">
      <dgm:prSet/>
      <dgm:spPr/>
      <dgm:t>
        <a:bodyPr/>
        <a:lstStyle/>
        <a:p>
          <a:endParaRPr lang="en-US"/>
        </a:p>
      </dgm:t>
    </dgm:pt>
    <dgm:pt modelId="{8AEA441D-BA43-40B7-887D-55EB6213D784}" type="sibTrans" cxnId="{15171BAF-AAD8-42AE-A578-436A081DDA54}">
      <dgm:prSet/>
      <dgm:spPr/>
      <dgm:t>
        <a:bodyPr/>
        <a:lstStyle/>
        <a:p>
          <a:endParaRPr lang="en-US"/>
        </a:p>
      </dgm:t>
    </dgm:pt>
    <dgm:pt modelId="{34CD0534-AFD9-4C1B-8A95-0E57C0467938}">
      <dgm:prSet custT="1"/>
      <dgm:spPr/>
      <dgm:t>
        <a:bodyPr/>
        <a:lstStyle/>
        <a:p>
          <a:r>
            <a:rPr lang="en-US" sz="1800" b="0" i="0" dirty="0"/>
            <a:t>Review accuracy and relevance of all PLS data elements (in-house project)</a:t>
          </a:r>
          <a:endParaRPr lang="en-US" sz="1800" dirty="0"/>
        </a:p>
      </dgm:t>
    </dgm:pt>
    <dgm:pt modelId="{8374745E-8DD3-42B2-9DA3-31A35A1B9B0A}" type="parTrans" cxnId="{435B4EB1-C4B1-4735-9A1F-FB7FE6479216}">
      <dgm:prSet/>
      <dgm:spPr/>
      <dgm:t>
        <a:bodyPr/>
        <a:lstStyle/>
        <a:p>
          <a:endParaRPr lang="en-US"/>
        </a:p>
      </dgm:t>
    </dgm:pt>
    <dgm:pt modelId="{8B88E18C-0264-4ACD-99F7-A189B82EBAD2}" type="sibTrans" cxnId="{435B4EB1-C4B1-4735-9A1F-FB7FE6479216}">
      <dgm:prSet/>
      <dgm:spPr/>
      <dgm:t>
        <a:bodyPr/>
        <a:lstStyle/>
        <a:p>
          <a:endParaRPr lang="en-US"/>
        </a:p>
      </dgm:t>
    </dgm:pt>
    <dgm:pt modelId="{C97AD686-DAF1-3A4C-A330-41EABB724D8A}">
      <dgm:prSet custT="1"/>
      <dgm:spPr/>
      <dgm:t>
        <a:bodyPr/>
        <a:lstStyle/>
        <a:p>
          <a:r>
            <a:rPr lang="en-US" sz="1800" b="0" i="0" dirty="0"/>
            <a:t>Reformed edit checks, lowered reporting burden (FY 2018, FY 2019)</a:t>
          </a:r>
        </a:p>
      </dgm:t>
    </dgm:pt>
    <dgm:pt modelId="{10EF9D2E-A7F1-0447-9109-51EE63CB244C}" type="parTrans" cxnId="{7A7E4735-6F27-394B-9C66-6808FE0C7FE8}">
      <dgm:prSet/>
      <dgm:spPr/>
      <dgm:t>
        <a:bodyPr/>
        <a:lstStyle/>
        <a:p>
          <a:endParaRPr lang="en-US"/>
        </a:p>
      </dgm:t>
    </dgm:pt>
    <dgm:pt modelId="{2E7E607A-1AF7-964A-8393-0649545BC572}" type="sibTrans" cxnId="{7A7E4735-6F27-394B-9C66-6808FE0C7FE8}">
      <dgm:prSet/>
      <dgm:spPr/>
      <dgm:t>
        <a:bodyPr/>
        <a:lstStyle/>
        <a:p>
          <a:endParaRPr lang="en-US"/>
        </a:p>
      </dgm:t>
    </dgm:pt>
    <dgm:pt modelId="{1F7BC4FD-45EF-5A49-826D-DF83261359D0}">
      <dgm:prSet custT="1"/>
      <dgm:spPr/>
      <dgm:t>
        <a:bodyPr/>
        <a:lstStyle/>
        <a:p>
          <a:r>
            <a:rPr lang="en-US" sz="1800" b="0" i="0" dirty="0"/>
            <a:t>Introduce sampling to PLS (methodological study underway)</a:t>
          </a:r>
        </a:p>
      </dgm:t>
    </dgm:pt>
    <dgm:pt modelId="{B331425A-D2FC-654E-B6DD-FD795E1AB77A}" type="parTrans" cxnId="{00DD9113-07A8-D645-AE55-132706A6CF8C}">
      <dgm:prSet/>
      <dgm:spPr/>
      <dgm:t>
        <a:bodyPr/>
        <a:lstStyle/>
        <a:p>
          <a:endParaRPr lang="en-US"/>
        </a:p>
      </dgm:t>
    </dgm:pt>
    <dgm:pt modelId="{7B904888-BA43-4A47-9288-F81697CD9DF6}" type="sibTrans" cxnId="{00DD9113-07A8-D645-AE55-132706A6CF8C}">
      <dgm:prSet/>
      <dgm:spPr/>
      <dgm:t>
        <a:bodyPr/>
        <a:lstStyle/>
        <a:p>
          <a:endParaRPr lang="en-US"/>
        </a:p>
      </dgm:t>
    </dgm:pt>
    <dgm:pt modelId="{F843DD28-9A33-2541-8C59-6C30C8B28008}">
      <dgm:prSet custT="1"/>
      <dgm:spPr/>
      <dgm:t>
        <a:bodyPr/>
        <a:lstStyle/>
        <a:p>
          <a:r>
            <a:rPr lang="en-US" sz="1800" b="0" i="0" dirty="0"/>
            <a:t>Modify data elements and indicators (methodological study underway)</a:t>
          </a:r>
        </a:p>
      </dgm:t>
    </dgm:pt>
    <dgm:pt modelId="{F30FF6C2-892D-2A49-B32F-5E320A46D743}" type="parTrans" cxnId="{A16CADDB-DB8A-D04F-A3CD-F2F3844DB933}">
      <dgm:prSet/>
      <dgm:spPr/>
      <dgm:t>
        <a:bodyPr/>
        <a:lstStyle/>
        <a:p>
          <a:endParaRPr lang="en-US"/>
        </a:p>
      </dgm:t>
    </dgm:pt>
    <dgm:pt modelId="{FC53CD63-6423-A447-B40C-185CC3B7BC04}" type="sibTrans" cxnId="{A16CADDB-DB8A-D04F-A3CD-F2F3844DB933}">
      <dgm:prSet/>
      <dgm:spPr/>
      <dgm:t>
        <a:bodyPr/>
        <a:lstStyle/>
        <a:p>
          <a:endParaRPr lang="en-US"/>
        </a:p>
      </dgm:t>
    </dgm:pt>
    <dgm:pt modelId="{C1015287-D71A-6941-AC7C-0BF7203B031D}">
      <dgm:prSet custT="1"/>
      <dgm:spPr/>
      <dgm:t>
        <a:bodyPr/>
        <a:lstStyle/>
        <a:p>
          <a:r>
            <a:rPr lang="en-US" sz="1800" b="0" i="0" dirty="0"/>
            <a:t>Reduce reporting burden (methodological study underway)</a:t>
          </a:r>
        </a:p>
      </dgm:t>
    </dgm:pt>
    <dgm:pt modelId="{B5649385-1AC9-A544-8F3E-A3E901FADB9B}" type="parTrans" cxnId="{DC48D4F8-10A5-2541-BFD5-6C45394460FB}">
      <dgm:prSet/>
      <dgm:spPr/>
      <dgm:t>
        <a:bodyPr/>
        <a:lstStyle/>
        <a:p>
          <a:endParaRPr lang="en-US"/>
        </a:p>
      </dgm:t>
    </dgm:pt>
    <dgm:pt modelId="{D940F0EE-C1BD-6D4B-8E1F-6414C9D7D8E2}" type="sibTrans" cxnId="{DC48D4F8-10A5-2541-BFD5-6C45394460FB}">
      <dgm:prSet/>
      <dgm:spPr/>
      <dgm:t>
        <a:bodyPr/>
        <a:lstStyle/>
        <a:p>
          <a:endParaRPr lang="en-US"/>
        </a:p>
      </dgm:t>
    </dgm:pt>
    <dgm:pt modelId="{4FD839F9-6F66-834C-98FD-50AB7D08B2AA}" type="pres">
      <dgm:prSet presAssocID="{9E34C2EC-7CAD-40DA-AC08-2198D8124D9D}" presName="linear" presStyleCnt="0">
        <dgm:presLayoutVars>
          <dgm:animLvl val="lvl"/>
          <dgm:resizeHandles val="exact"/>
        </dgm:presLayoutVars>
      </dgm:prSet>
      <dgm:spPr/>
      <dgm:t>
        <a:bodyPr/>
        <a:lstStyle/>
        <a:p>
          <a:endParaRPr lang="en-US"/>
        </a:p>
      </dgm:t>
    </dgm:pt>
    <dgm:pt modelId="{879A5371-9461-D749-93E7-01C73F0EB66D}" type="pres">
      <dgm:prSet presAssocID="{0A097082-EEDE-4058-9314-649DB4C251F0}" presName="parentText" presStyleLbl="node1" presStyleIdx="0" presStyleCnt="3">
        <dgm:presLayoutVars>
          <dgm:chMax val="0"/>
          <dgm:bulletEnabled val="1"/>
        </dgm:presLayoutVars>
      </dgm:prSet>
      <dgm:spPr/>
      <dgm:t>
        <a:bodyPr/>
        <a:lstStyle/>
        <a:p>
          <a:endParaRPr lang="en-US"/>
        </a:p>
      </dgm:t>
    </dgm:pt>
    <dgm:pt modelId="{9D53ECF2-81F1-9B45-A744-82C7127CD261}" type="pres">
      <dgm:prSet presAssocID="{0A097082-EEDE-4058-9314-649DB4C251F0}" presName="childText" presStyleLbl="revTx" presStyleIdx="0" presStyleCnt="3">
        <dgm:presLayoutVars>
          <dgm:bulletEnabled val="1"/>
        </dgm:presLayoutVars>
      </dgm:prSet>
      <dgm:spPr/>
      <dgm:t>
        <a:bodyPr/>
        <a:lstStyle/>
        <a:p>
          <a:endParaRPr lang="en-US"/>
        </a:p>
      </dgm:t>
    </dgm:pt>
    <dgm:pt modelId="{3CC8B433-F0CD-3242-AF9A-0021D5E90CDF}" type="pres">
      <dgm:prSet presAssocID="{CA042D02-C08F-4491-B087-67153E040CAB}" presName="parentText" presStyleLbl="node1" presStyleIdx="1" presStyleCnt="3">
        <dgm:presLayoutVars>
          <dgm:chMax val="0"/>
          <dgm:bulletEnabled val="1"/>
        </dgm:presLayoutVars>
      </dgm:prSet>
      <dgm:spPr/>
      <dgm:t>
        <a:bodyPr/>
        <a:lstStyle/>
        <a:p>
          <a:endParaRPr lang="en-US"/>
        </a:p>
      </dgm:t>
    </dgm:pt>
    <dgm:pt modelId="{D6AACF4F-C705-EF4D-AE92-84D137A73E93}" type="pres">
      <dgm:prSet presAssocID="{CA042D02-C08F-4491-B087-67153E040CAB}" presName="childText" presStyleLbl="revTx" presStyleIdx="1" presStyleCnt="3">
        <dgm:presLayoutVars>
          <dgm:bulletEnabled val="1"/>
        </dgm:presLayoutVars>
      </dgm:prSet>
      <dgm:spPr/>
      <dgm:t>
        <a:bodyPr/>
        <a:lstStyle/>
        <a:p>
          <a:endParaRPr lang="en-US"/>
        </a:p>
      </dgm:t>
    </dgm:pt>
    <dgm:pt modelId="{933E1524-C7B0-9646-A194-353BD8FE0708}" type="pres">
      <dgm:prSet presAssocID="{57BBF6C3-2FBC-44AD-874F-EB9EA0DAEAC1}" presName="parentText" presStyleLbl="node1" presStyleIdx="2" presStyleCnt="3">
        <dgm:presLayoutVars>
          <dgm:chMax val="0"/>
          <dgm:bulletEnabled val="1"/>
        </dgm:presLayoutVars>
      </dgm:prSet>
      <dgm:spPr/>
      <dgm:t>
        <a:bodyPr/>
        <a:lstStyle/>
        <a:p>
          <a:endParaRPr lang="en-US"/>
        </a:p>
      </dgm:t>
    </dgm:pt>
    <dgm:pt modelId="{C08D3490-8BF2-E142-826F-81BD38F9B490}" type="pres">
      <dgm:prSet presAssocID="{57BBF6C3-2FBC-44AD-874F-EB9EA0DAEAC1}" presName="childText" presStyleLbl="revTx" presStyleIdx="2" presStyleCnt="3">
        <dgm:presLayoutVars>
          <dgm:bulletEnabled val="1"/>
        </dgm:presLayoutVars>
      </dgm:prSet>
      <dgm:spPr/>
      <dgm:t>
        <a:bodyPr/>
        <a:lstStyle/>
        <a:p>
          <a:endParaRPr lang="en-US"/>
        </a:p>
      </dgm:t>
    </dgm:pt>
  </dgm:ptLst>
  <dgm:cxnLst>
    <dgm:cxn modelId="{3134AAA0-EFB1-4346-A07B-B5EF01F51ACB}" type="presOf" srcId="{F843DD28-9A33-2541-8C59-6C30C8B28008}" destId="{C08D3490-8BF2-E142-826F-81BD38F9B490}" srcOrd="0" destOrd="2" presId="urn:microsoft.com/office/officeart/2005/8/layout/vList2"/>
    <dgm:cxn modelId="{7A7E4735-6F27-394B-9C66-6808FE0C7FE8}" srcId="{CA042D02-C08F-4491-B087-67153E040CAB}" destId="{C97AD686-DAF1-3A4C-A330-41EABB724D8A}" srcOrd="1" destOrd="0" parTransId="{10EF9D2E-A7F1-0447-9109-51EE63CB244C}" sibTransId="{2E7E607A-1AF7-964A-8393-0649545BC572}"/>
    <dgm:cxn modelId="{435B4EB1-C4B1-4735-9A1F-FB7FE6479216}" srcId="{57BBF6C3-2FBC-44AD-874F-EB9EA0DAEAC1}" destId="{34CD0534-AFD9-4C1B-8A95-0E57C0467938}" srcOrd="0" destOrd="0" parTransId="{8374745E-8DD3-42B2-9DA3-31A35A1B9B0A}" sibTransId="{8B88E18C-0264-4ACD-99F7-A189B82EBAD2}"/>
    <dgm:cxn modelId="{D8D71203-2E16-DB4C-904F-4F0BE99377CF}" type="presOf" srcId="{1F7BC4FD-45EF-5A49-826D-DF83261359D0}" destId="{C08D3490-8BF2-E142-826F-81BD38F9B490}" srcOrd="0" destOrd="1" presId="urn:microsoft.com/office/officeart/2005/8/layout/vList2"/>
    <dgm:cxn modelId="{00DD9113-07A8-D645-AE55-132706A6CF8C}" srcId="{57BBF6C3-2FBC-44AD-874F-EB9EA0DAEAC1}" destId="{1F7BC4FD-45EF-5A49-826D-DF83261359D0}" srcOrd="1" destOrd="0" parTransId="{B331425A-D2FC-654E-B6DD-FD795E1AB77A}" sibTransId="{7B904888-BA43-4A47-9288-F81697CD9DF6}"/>
    <dgm:cxn modelId="{E4F6F54D-6C4F-404E-AF93-CADBF653FEA1}" type="presOf" srcId="{E3E09E06-A608-4E31-BBFF-5471CA84FB91}" destId="{9D53ECF2-81F1-9B45-A744-82C7127CD261}" srcOrd="0" destOrd="0" presId="urn:microsoft.com/office/officeart/2005/8/layout/vList2"/>
    <dgm:cxn modelId="{A16CADDB-DB8A-D04F-A3CD-F2F3844DB933}" srcId="{57BBF6C3-2FBC-44AD-874F-EB9EA0DAEAC1}" destId="{F843DD28-9A33-2541-8C59-6C30C8B28008}" srcOrd="2" destOrd="0" parTransId="{F30FF6C2-892D-2A49-B32F-5E320A46D743}" sibTransId="{FC53CD63-6423-A447-B40C-185CC3B7BC04}"/>
    <dgm:cxn modelId="{B4A5EAE5-0809-7F4D-9651-1815A82FDF27}" type="presOf" srcId="{57BBF6C3-2FBC-44AD-874F-EB9EA0DAEAC1}" destId="{933E1524-C7B0-9646-A194-353BD8FE0708}" srcOrd="0" destOrd="0" presId="urn:microsoft.com/office/officeart/2005/8/layout/vList2"/>
    <dgm:cxn modelId="{D4BD7BDA-F5BA-F648-B94C-F85DCB2E386E}" type="presOf" srcId="{9E34C2EC-7CAD-40DA-AC08-2198D8124D9D}" destId="{4FD839F9-6F66-834C-98FD-50AB7D08B2AA}" srcOrd="0" destOrd="0" presId="urn:microsoft.com/office/officeart/2005/8/layout/vList2"/>
    <dgm:cxn modelId="{504D2A16-43A8-46FC-838E-F8AFE44B932B}" srcId="{9E34C2EC-7CAD-40DA-AC08-2198D8124D9D}" destId="{0A097082-EEDE-4058-9314-649DB4C251F0}" srcOrd="0" destOrd="0" parTransId="{00308160-6E96-4778-ABF5-71F59CCB7BA4}" sibTransId="{F8436085-7A7B-41F4-B5D1-30598739171B}"/>
    <dgm:cxn modelId="{4A36270A-B9A7-3A4F-9481-EC0AAA10A519}" type="presOf" srcId="{34CD0534-AFD9-4C1B-8A95-0E57C0467938}" destId="{C08D3490-8BF2-E142-826F-81BD38F9B490}" srcOrd="0" destOrd="0" presId="urn:microsoft.com/office/officeart/2005/8/layout/vList2"/>
    <dgm:cxn modelId="{D4F22D77-AED7-9E4B-B6A8-A1E0ED9E611D}" type="presOf" srcId="{C1015287-D71A-6941-AC7C-0BF7203B031D}" destId="{C08D3490-8BF2-E142-826F-81BD38F9B490}" srcOrd="0" destOrd="3" presId="urn:microsoft.com/office/officeart/2005/8/layout/vList2"/>
    <dgm:cxn modelId="{2B07FC7F-0A61-1F42-A6FA-C8F577D3762F}" type="presOf" srcId="{0A097082-EEDE-4058-9314-649DB4C251F0}" destId="{879A5371-9461-D749-93E7-01C73F0EB66D}" srcOrd="0" destOrd="0" presId="urn:microsoft.com/office/officeart/2005/8/layout/vList2"/>
    <dgm:cxn modelId="{45E3DDB8-9BD3-604D-912B-F5E2B51E572A}" type="presOf" srcId="{308BCFEF-F983-4B8F-B7D6-02A8F8052F8A}" destId="{D6AACF4F-C705-EF4D-AE92-84D137A73E93}" srcOrd="0" destOrd="0" presId="urn:microsoft.com/office/officeart/2005/8/layout/vList2"/>
    <dgm:cxn modelId="{14B501D4-4EC1-42C1-9557-8FEB0589B6B2}" srcId="{0A097082-EEDE-4058-9314-649DB4C251F0}" destId="{E3E09E06-A608-4E31-BBFF-5471CA84FB91}" srcOrd="0" destOrd="0" parTransId="{B83E01C9-A263-4882-8791-1C3226033089}" sibTransId="{B72636C7-041C-46C5-9ED3-5E02DDE690A8}"/>
    <dgm:cxn modelId="{0CA468E3-0561-40A3-93CE-88027BE87C79}" srcId="{CA042D02-C08F-4491-B087-67153E040CAB}" destId="{308BCFEF-F983-4B8F-B7D6-02A8F8052F8A}" srcOrd="0" destOrd="0" parTransId="{7D28219D-F49A-4F4B-AF8F-9BCA272C4C4D}" sibTransId="{6C51F742-6417-4F99-9E10-C8EAFB30D437}"/>
    <dgm:cxn modelId="{ED6D5204-DCFB-2747-B070-27379CA29D65}" type="presOf" srcId="{C97AD686-DAF1-3A4C-A330-41EABB724D8A}" destId="{D6AACF4F-C705-EF4D-AE92-84D137A73E93}" srcOrd="0" destOrd="1" presId="urn:microsoft.com/office/officeart/2005/8/layout/vList2"/>
    <dgm:cxn modelId="{EA723C3C-8FDF-40C1-A240-306061F34CBE}" srcId="{9E34C2EC-7CAD-40DA-AC08-2198D8124D9D}" destId="{CA042D02-C08F-4491-B087-67153E040CAB}" srcOrd="1" destOrd="0" parTransId="{AAF51AA4-D3EB-48D7-B4D1-BCCF88527974}" sibTransId="{A07C2EFC-D0CE-41C5-906C-9BF2C51211E9}"/>
    <dgm:cxn modelId="{15171BAF-AAD8-42AE-A578-436A081DDA54}" srcId="{9E34C2EC-7CAD-40DA-AC08-2198D8124D9D}" destId="{57BBF6C3-2FBC-44AD-874F-EB9EA0DAEAC1}" srcOrd="2" destOrd="0" parTransId="{AA25D41A-4E7D-42AD-88D8-A533F61CF339}" sibTransId="{8AEA441D-BA43-40B7-887D-55EB6213D784}"/>
    <dgm:cxn modelId="{56932E09-09EA-5C4F-8515-9D7739D91775}" type="presOf" srcId="{CA042D02-C08F-4491-B087-67153E040CAB}" destId="{3CC8B433-F0CD-3242-AF9A-0021D5E90CDF}" srcOrd="0" destOrd="0" presId="urn:microsoft.com/office/officeart/2005/8/layout/vList2"/>
    <dgm:cxn modelId="{DC48D4F8-10A5-2541-BFD5-6C45394460FB}" srcId="{57BBF6C3-2FBC-44AD-874F-EB9EA0DAEAC1}" destId="{C1015287-D71A-6941-AC7C-0BF7203B031D}" srcOrd="3" destOrd="0" parTransId="{B5649385-1AC9-A544-8F3E-A3E901FADB9B}" sibTransId="{D940F0EE-C1BD-6D4B-8E1F-6414C9D7D8E2}"/>
    <dgm:cxn modelId="{CD453E75-2B9F-284E-AB18-7190CC582AB0}" type="presParOf" srcId="{4FD839F9-6F66-834C-98FD-50AB7D08B2AA}" destId="{879A5371-9461-D749-93E7-01C73F0EB66D}" srcOrd="0" destOrd="0" presId="urn:microsoft.com/office/officeart/2005/8/layout/vList2"/>
    <dgm:cxn modelId="{C753F1D6-212E-4145-9085-C5DAB003D51C}" type="presParOf" srcId="{4FD839F9-6F66-834C-98FD-50AB7D08B2AA}" destId="{9D53ECF2-81F1-9B45-A744-82C7127CD261}" srcOrd="1" destOrd="0" presId="urn:microsoft.com/office/officeart/2005/8/layout/vList2"/>
    <dgm:cxn modelId="{4C8C7CC0-AFEA-4B45-BA8B-299C1C657B49}" type="presParOf" srcId="{4FD839F9-6F66-834C-98FD-50AB7D08B2AA}" destId="{3CC8B433-F0CD-3242-AF9A-0021D5E90CDF}" srcOrd="2" destOrd="0" presId="urn:microsoft.com/office/officeart/2005/8/layout/vList2"/>
    <dgm:cxn modelId="{4F18CA7D-8E1B-464A-98C7-14F31A7B4AE6}" type="presParOf" srcId="{4FD839F9-6F66-834C-98FD-50AB7D08B2AA}" destId="{D6AACF4F-C705-EF4D-AE92-84D137A73E93}" srcOrd="3" destOrd="0" presId="urn:microsoft.com/office/officeart/2005/8/layout/vList2"/>
    <dgm:cxn modelId="{14CD1B13-1892-EF47-A1B1-BFD729C781C5}" type="presParOf" srcId="{4FD839F9-6F66-834C-98FD-50AB7D08B2AA}" destId="{933E1524-C7B0-9646-A194-353BD8FE0708}" srcOrd="4" destOrd="0" presId="urn:microsoft.com/office/officeart/2005/8/layout/vList2"/>
    <dgm:cxn modelId="{43DE805C-253C-8243-8261-E8FDFC1E2CCA}" type="presParOf" srcId="{4FD839F9-6F66-834C-98FD-50AB7D08B2AA}" destId="{C08D3490-8BF2-E142-826F-81BD38F9B490}" srcOrd="5"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34C2EC-7CAD-40DA-AC08-2198D8124D9D}"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0A097082-EEDE-4058-9314-649DB4C251F0}">
      <dgm:prSet/>
      <dgm:spPr/>
      <dgm:t>
        <a:bodyPr/>
        <a:lstStyle/>
        <a:p>
          <a:r>
            <a:rPr lang="en-US" dirty="0"/>
            <a:t>Charge</a:t>
          </a:r>
        </a:p>
      </dgm:t>
    </dgm:pt>
    <dgm:pt modelId="{00308160-6E96-4778-ABF5-71F59CCB7BA4}" type="parTrans" cxnId="{504D2A16-43A8-46FC-838E-F8AFE44B932B}">
      <dgm:prSet/>
      <dgm:spPr/>
      <dgm:t>
        <a:bodyPr/>
        <a:lstStyle/>
        <a:p>
          <a:endParaRPr lang="en-US"/>
        </a:p>
      </dgm:t>
    </dgm:pt>
    <dgm:pt modelId="{F8436085-7A7B-41F4-B5D1-30598739171B}" type="sibTrans" cxnId="{504D2A16-43A8-46FC-838E-F8AFE44B932B}">
      <dgm:prSet/>
      <dgm:spPr/>
      <dgm:t>
        <a:bodyPr/>
        <a:lstStyle/>
        <a:p>
          <a:endParaRPr lang="en-US"/>
        </a:p>
      </dgm:t>
    </dgm:pt>
    <dgm:pt modelId="{E3E09E06-A608-4E31-BBFF-5471CA84FB91}">
      <dgm:prSet custT="1"/>
      <dgm:spPr/>
      <dgm:t>
        <a:bodyPr/>
        <a:lstStyle/>
        <a:p>
          <a:r>
            <a:rPr lang="en-US" sz="1800" dirty="0"/>
            <a:t>Review State Added Elements</a:t>
          </a:r>
        </a:p>
      </dgm:t>
    </dgm:pt>
    <dgm:pt modelId="{B83E01C9-A263-4882-8791-1C3226033089}" type="parTrans" cxnId="{14B501D4-4EC1-42C1-9557-8FEB0589B6B2}">
      <dgm:prSet/>
      <dgm:spPr/>
      <dgm:t>
        <a:bodyPr/>
        <a:lstStyle/>
        <a:p>
          <a:endParaRPr lang="en-US"/>
        </a:p>
      </dgm:t>
    </dgm:pt>
    <dgm:pt modelId="{B72636C7-041C-46C5-9ED3-5E02DDE690A8}" type="sibTrans" cxnId="{14B501D4-4EC1-42C1-9557-8FEB0589B6B2}">
      <dgm:prSet/>
      <dgm:spPr/>
      <dgm:t>
        <a:bodyPr/>
        <a:lstStyle/>
        <a:p>
          <a:endParaRPr lang="en-US"/>
        </a:p>
      </dgm:t>
    </dgm:pt>
    <dgm:pt modelId="{CA042D02-C08F-4491-B087-67153E040CAB}">
      <dgm:prSet/>
      <dgm:spPr/>
      <dgm:t>
        <a:bodyPr/>
        <a:lstStyle/>
        <a:p>
          <a:r>
            <a:rPr lang="en-US" b="0" i="0" dirty="0"/>
            <a:t>Approach</a:t>
          </a:r>
          <a:endParaRPr lang="en-US" dirty="0"/>
        </a:p>
      </dgm:t>
    </dgm:pt>
    <dgm:pt modelId="{AAF51AA4-D3EB-48D7-B4D1-BCCF88527974}" type="parTrans" cxnId="{EA723C3C-8FDF-40C1-A240-306061F34CBE}">
      <dgm:prSet/>
      <dgm:spPr/>
      <dgm:t>
        <a:bodyPr/>
        <a:lstStyle/>
        <a:p>
          <a:endParaRPr lang="en-US"/>
        </a:p>
      </dgm:t>
    </dgm:pt>
    <dgm:pt modelId="{A07C2EFC-D0CE-41C5-906C-9BF2C51211E9}" type="sibTrans" cxnId="{EA723C3C-8FDF-40C1-A240-306061F34CBE}">
      <dgm:prSet/>
      <dgm:spPr/>
      <dgm:t>
        <a:bodyPr/>
        <a:lstStyle/>
        <a:p>
          <a:endParaRPr lang="en-US"/>
        </a:p>
      </dgm:t>
    </dgm:pt>
    <dgm:pt modelId="{308BCFEF-F983-4B8F-B7D6-02A8F8052F8A}">
      <dgm:prSet custT="1"/>
      <dgm:spPr/>
      <dgm:t>
        <a:bodyPr/>
        <a:lstStyle/>
        <a:p>
          <a:r>
            <a:rPr lang="en-US" sz="1800" b="0" i="0" dirty="0"/>
            <a:t>Created inventory of all state added data elements to PLS</a:t>
          </a:r>
          <a:endParaRPr lang="en-US" sz="1800" dirty="0"/>
        </a:p>
      </dgm:t>
    </dgm:pt>
    <dgm:pt modelId="{7D28219D-F49A-4F4B-AF8F-9BCA272C4C4D}" type="parTrans" cxnId="{0CA468E3-0561-40A3-93CE-88027BE87C79}">
      <dgm:prSet/>
      <dgm:spPr/>
      <dgm:t>
        <a:bodyPr/>
        <a:lstStyle/>
        <a:p>
          <a:endParaRPr lang="en-US"/>
        </a:p>
      </dgm:t>
    </dgm:pt>
    <dgm:pt modelId="{6C51F742-6417-4F99-9E10-C8EAFB30D437}" type="sibTrans" cxnId="{0CA468E3-0561-40A3-93CE-88027BE87C79}">
      <dgm:prSet/>
      <dgm:spPr/>
      <dgm:t>
        <a:bodyPr/>
        <a:lstStyle/>
        <a:p>
          <a:endParaRPr lang="en-US"/>
        </a:p>
      </dgm:t>
    </dgm:pt>
    <dgm:pt modelId="{57BBF6C3-2FBC-44AD-874F-EB9EA0DAEAC1}">
      <dgm:prSet/>
      <dgm:spPr/>
      <dgm:t>
        <a:bodyPr/>
        <a:lstStyle/>
        <a:p>
          <a:r>
            <a:rPr lang="en-US" b="0" i="0" dirty="0"/>
            <a:t>Key Insights	</a:t>
          </a:r>
          <a:endParaRPr lang="en-US" dirty="0"/>
        </a:p>
      </dgm:t>
    </dgm:pt>
    <dgm:pt modelId="{AA25D41A-4E7D-42AD-88D8-A533F61CF339}" type="parTrans" cxnId="{15171BAF-AAD8-42AE-A578-436A081DDA54}">
      <dgm:prSet/>
      <dgm:spPr/>
      <dgm:t>
        <a:bodyPr/>
        <a:lstStyle/>
        <a:p>
          <a:endParaRPr lang="en-US"/>
        </a:p>
      </dgm:t>
    </dgm:pt>
    <dgm:pt modelId="{8AEA441D-BA43-40B7-887D-55EB6213D784}" type="sibTrans" cxnId="{15171BAF-AAD8-42AE-A578-436A081DDA54}">
      <dgm:prSet/>
      <dgm:spPr/>
      <dgm:t>
        <a:bodyPr/>
        <a:lstStyle/>
        <a:p>
          <a:endParaRPr lang="en-US"/>
        </a:p>
      </dgm:t>
    </dgm:pt>
    <dgm:pt modelId="{34CD0534-AFD9-4C1B-8A95-0E57C0467938}">
      <dgm:prSet custT="1"/>
      <dgm:spPr/>
      <dgm:t>
        <a:bodyPr/>
        <a:lstStyle/>
        <a:p>
          <a:r>
            <a:rPr lang="en-US" sz="1800" dirty="0">
              <a:solidFill>
                <a:schemeClr val="tx1"/>
              </a:solidFill>
              <a:effectLst/>
              <a:latin typeface="+mn-lt"/>
              <a:ea typeface="+mn-ea"/>
              <a:cs typeface="+mn-cs"/>
            </a:rPr>
            <a:t>Average state-added data elements = 180 (Max: 633 | Min: 7)</a:t>
          </a:r>
          <a:endParaRPr lang="en-US" sz="1800" dirty="0"/>
        </a:p>
      </dgm:t>
    </dgm:pt>
    <dgm:pt modelId="{8374745E-8DD3-42B2-9DA3-31A35A1B9B0A}" type="parTrans" cxnId="{435B4EB1-C4B1-4735-9A1F-FB7FE6479216}">
      <dgm:prSet/>
      <dgm:spPr/>
      <dgm:t>
        <a:bodyPr/>
        <a:lstStyle/>
        <a:p>
          <a:endParaRPr lang="en-US"/>
        </a:p>
      </dgm:t>
    </dgm:pt>
    <dgm:pt modelId="{8B88E18C-0264-4ACD-99F7-A189B82EBAD2}" type="sibTrans" cxnId="{435B4EB1-C4B1-4735-9A1F-FB7FE6479216}">
      <dgm:prSet/>
      <dgm:spPr/>
      <dgm:t>
        <a:bodyPr/>
        <a:lstStyle/>
        <a:p>
          <a:endParaRPr lang="en-US"/>
        </a:p>
      </dgm:t>
    </dgm:pt>
    <dgm:pt modelId="{C97AD686-DAF1-3A4C-A330-41EABB724D8A}">
      <dgm:prSet custT="1"/>
      <dgm:spPr/>
      <dgm:t>
        <a:bodyPr/>
        <a:lstStyle/>
        <a:p>
          <a:r>
            <a:rPr lang="en-US" sz="1800" b="0" i="0" dirty="0"/>
            <a:t>Conducted interview with nine state data coordinators and two vendors</a:t>
          </a:r>
        </a:p>
      </dgm:t>
    </dgm:pt>
    <dgm:pt modelId="{10EF9D2E-A7F1-0447-9109-51EE63CB244C}" type="parTrans" cxnId="{7A7E4735-6F27-394B-9C66-6808FE0C7FE8}">
      <dgm:prSet/>
      <dgm:spPr/>
      <dgm:t>
        <a:bodyPr/>
        <a:lstStyle/>
        <a:p>
          <a:endParaRPr lang="en-US"/>
        </a:p>
      </dgm:t>
    </dgm:pt>
    <dgm:pt modelId="{2E7E607A-1AF7-964A-8393-0649545BC572}" type="sibTrans" cxnId="{7A7E4735-6F27-394B-9C66-6808FE0C7FE8}">
      <dgm:prSet/>
      <dgm:spPr/>
      <dgm:t>
        <a:bodyPr/>
        <a:lstStyle/>
        <a:p>
          <a:endParaRPr lang="en-US"/>
        </a:p>
      </dgm:t>
    </dgm:pt>
    <dgm:pt modelId="{1F7BC4FD-45EF-5A49-826D-DF83261359D0}">
      <dgm:prSet custT="1"/>
      <dgm:spPr/>
      <dgm:t>
        <a:bodyPr/>
        <a:lstStyle/>
        <a:p>
          <a:r>
            <a:rPr lang="en-US" sz="1800" b="0" i="0" dirty="0"/>
            <a:t>Substantial commonality on </a:t>
          </a:r>
          <a:r>
            <a:rPr lang="en-US" sz="1800" dirty="0">
              <a:solidFill>
                <a:schemeClr val="tx1"/>
              </a:solidFill>
              <a:effectLst/>
              <a:latin typeface="+mn-lt"/>
              <a:ea typeface="+mn-ea"/>
              <a:cs typeface="+mn-cs"/>
            </a:rPr>
            <a:t>operating expenditures, human resources, services, governance, and operating revenues</a:t>
          </a:r>
          <a:endParaRPr lang="en-US" sz="1800" b="0" i="0" dirty="0"/>
        </a:p>
      </dgm:t>
    </dgm:pt>
    <dgm:pt modelId="{B331425A-D2FC-654E-B6DD-FD795E1AB77A}" type="parTrans" cxnId="{00DD9113-07A8-D645-AE55-132706A6CF8C}">
      <dgm:prSet/>
      <dgm:spPr/>
      <dgm:t>
        <a:bodyPr/>
        <a:lstStyle/>
        <a:p>
          <a:endParaRPr lang="en-US"/>
        </a:p>
      </dgm:t>
    </dgm:pt>
    <dgm:pt modelId="{7B904888-BA43-4A47-9288-F81697CD9DF6}" type="sibTrans" cxnId="{00DD9113-07A8-D645-AE55-132706A6CF8C}">
      <dgm:prSet/>
      <dgm:spPr/>
      <dgm:t>
        <a:bodyPr/>
        <a:lstStyle/>
        <a:p>
          <a:endParaRPr lang="en-US"/>
        </a:p>
      </dgm:t>
    </dgm:pt>
    <dgm:pt modelId="{F843DD28-9A33-2541-8C59-6C30C8B28008}">
      <dgm:prSet custT="1"/>
      <dgm:spPr/>
      <dgm:t>
        <a:bodyPr/>
        <a:lstStyle/>
        <a:p>
          <a:r>
            <a:rPr lang="en-US" sz="1800" dirty="0">
              <a:solidFill>
                <a:schemeClr val="tx1"/>
              </a:solidFill>
              <a:effectLst/>
              <a:latin typeface="+mn-lt"/>
              <a:ea typeface="+mn-ea"/>
              <a:cs typeface="+mn-cs"/>
            </a:rPr>
            <a:t>21% of state-added elements to the PLS contribute directly to calculations for data elements within the IMLS PLS</a:t>
          </a:r>
          <a:endParaRPr lang="en-US" sz="1800" b="0" i="0" dirty="0"/>
        </a:p>
      </dgm:t>
    </dgm:pt>
    <dgm:pt modelId="{F30FF6C2-892D-2A49-B32F-5E320A46D743}" type="parTrans" cxnId="{A16CADDB-DB8A-D04F-A3CD-F2F3844DB933}">
      <dgm:prSet/>
      <dgm:spPr/>
      <dgm:t>
        <a:bodyPr/>
        <a:lstStyle/>
        <a:p>
          <a:endParaRPr lang="en-US"/>
        </a:p>
      </dgm:t>
    </dgm:pt>
    <dgm:pt modelId="{FC53CD63-6423-A447-B40C-185CC3B7BC04}" type="sibTrans" cxnId="{A16CADDB-DB8A-D04F-A3CD-F2F3844DB933}">
      <dgm:prSet/>
      <dgm:spPr/>
      <dgm:t>
        <a:bodyPr/>
        <a:lstStyle/>
        <a:p>
          <a:endParaRPr lang="en-US"/>
        </a:p>
      </dgm:t>
    </dgm:pt>
    <dgm:pt modelId="{C1015287-D71A-6941-AC7C-0BF7203B031D}">
      <dgm:prSet custT="1"/>
      <dgm:spPr/>
      <dgm:t>
        <a:bodyPr/>
        <a:lstStyle/>
        <a:p>
          <a:r>
            <a:rPr lang="en-US" sz="1800" dirty="0">
              <a:solidFill>
                <a:schemeClr val="tx1"/>
              </a:solidFill>
              <a:effectLst/>
              <a:latin typeface="+mn-lt"/>
              <a:ea typeface="+mn-ea"/>
              <a:cs typeface="+mn-cs"/>
            </a:rPr>
            <a:t>In most cases, no substantial changes to state PLS instrument were made within the last five years; informal process in place</a:t>
          </a:r>
          <a:endParaRPr lang="en-US" sz="1800" b="0" i="0" dirty="0"/>
        </a:p>
      </dgm:t>
    </dgm:pt>
    <dgm:pt modelId="{B5649385-1AC9-A544-8F3E-A3E901FADB9B}" type="parTrans" cxnId="{DC48D4F8-10A5-2541-BFD5-6C45394460FB}">
      <dgm:prSet/>
      <dgm:spPr/>
      <dgm:t>
        <a:bodyPr/>
        <a:lstStyle/>
        <a:p>
          <a:endParaRPr lang="en-US"/>
        </a:p>
      </dgm:t>
    </dgm:pt>
    <dgm:pt modelId="{D940F0EE-C1BD-6D4B-8E1F-6414C9D7D8E2}" type="sibTrans" cxnId="{DC48D4F8-10A5-2541-BFD5-6C45394460FB}">
      <dgm:prSet/>
      <dgm:spPr/>
      <dgm:t>
        <a:bodyPr/>
        <a:lstStyle/>
        <a:p>
          <a:endParaRPr lang="en-US"/>
        </a:p>
      </dgm:t>
    </dgm:pt>
    <dgm:pt modelId="{19669B8E-1657-0440-8B82-B4E819FCAE03}">
      <dgm:prSet custT="1"/>
      <dgm:spPr/>
      <dgm:t>
        <a:bodyPr/>
        <a:lstStyle/>
        <a:p>
          <a:r>
            <a:rPr lang="en-US" sz="1800" dirty="0">
              <a:solidFill>
                <a:schemeClr val="tx1"/>
              </a:solidFill>
              <a:effectLst/>
              <a:latin typeface="+mn-lt"/>
              <a:ea typeface="+mn-ea"/>
              <a:cs typeface="+mn-cs"/>
            </a:rPr>
            <a:t>Tool for benchmarking, funding opportunities, assessment, programming and potential collaborations between libraries and/or schools </a:t>
          </a:r>
          <a:endParaRPr lang="en-US" sz="1800" b="0" i="0" dirty="0"/>
        </a:p>
      </dgm:t>
    </dgm:pt>
    <dgm:pt modelId="{4F0344C1-AF70-214B-8EFE-2ADCFE97C613}" type="parTrans" cxnId="{4FA486A7-50F8-4849-A1CD-4F84BB107EF4}">
      <dgm:prSet/>
      <dgm:spPr/>
      <dgm:t>
        <a:bodyPr/>
        <a:lstStyle/>
        <a:p>
          <a:endParaRPr lang="en-US"/>
        </a:p>
      </dgm:t>
    </dgm:pt>
    <dgm:pt modelId="{0435823A-BF44-804B-B37F-A6305DDD590C}" type="sibTrans" cxnId="{4FA486A7-50F8-4849-A1CD-4F84BB107EF4}">
      <dgm:prSet/>
      <dgm:spPr/>
      <dgm:t>
        <a:bodyPr/>
        <a:lstStyle/>
        <a:p>
          <a:endParaRPr lang="en-US"/>
        </a:p>
      </dgm:t>
    </dgm:pt>
    <dgm:pt modelId="{4FD839F9-6F66-834C-98FD-50AB7D08B2AA}" type="pres">
      <dgm:prSet presAssocID="{9E34C2EC-7CAD-40DA-AC08-2198D8124D9D}" presName="linear" presStyleCnt="0">
        <dgm:presLayoutVars>
          <dgm:animLvl val="lvl"/>
          <dgm:resizeHandles val="exact"/>
        </dgm:presLayoutVars>
      </dgm:prSet>
      <dgm:spPr/>
      <dgm:t>
        <a:bodyPr/>
        <a:lstStyle/>
        <a:p>
          <a:endParaRPr lang="en-US"/>
        </a:p>
      </dgm:t>
    </dgm:pt>
    <dgm:pt modelId="{879A5371-9461-D749-93E7-01C73F0EB66D}" type="pres">
      <dgm:prSet presAssocID="{0A097082-EEDE-4058-9314-649DB4C251F0}" presName="parentText" presStyleLbl="node1" presStyleIdx="0" presStyleCnt="3">
        <dgm:presLayoutVars>
          <dgm:chMax val="0"/>
          <dgm:bulletEnabled val="1"/>
        </dgm:presLayoutVars>
      </dgm:prSet>
      <dgm:spPr/>
      <dgm:t>
        <a:bodyPr/>
        <a:lstStyle/>
        <a:p>
          <a:endParaRPr lang="en-US"/>
        </a:p>
      </dgm:t>
    </dgm:pt>
    <dgm:pt modelId="{9D53ECF2-81F1-9B45-A744-82C7127CD261}" type="pres">
      <dgm:prSet presAssocID="{0A097082-EEDE-4058-9314-649DB4C251F0}" presName="childText" presStyleLbl="revTx" presStyleIdx="0" presStyleCnt="3">
        <dgm:presLayoutVars>
          <dgm:bulletEnabled val="1"/>
        </dgm:presLayoutVars>
      </dgm:prSet>
      <dgm:spPr/>
      <dgm:t>
        <a:bodyPr/>
        <a:lstStyle/>
        <a:p>
          <a:endParaRPr lang="en-US"/>
        </a:p>
      </dgm:t>
    </dgm:pt>
    <dgm:pt modelId="{3CC8B433-F0CD-3242-AF9A-0021D5E90CDF}" type="pres">
      <dgm:prSet presAssocID="{CA042D02-C08F-4491-B087-67153E040CAB}" presName="parentText" presStyleLbl="node1" presStyleIdx="1" presStyleCnt="3">
        <dgm:presLayoutVars>
          <dgm:chMax val="0"/>
          <dgm:bulletEnabled val="1"/>
        </dgm:presLayoutVars>
      </dgm:prSet>
      <dgm:spPr/>
      <dgm:t>
        <a:bodyPr/>
        <a:lstStyle/>
        <a:p>
          <a:endParaRPr lang="en-US"/>
        </a:p>
      </dgm:t>
    </dgm:pt>
    <dgm:pt modelId="{D6AACF4F-C705-EF4D-AE92-84D137A73E93}" type="pres">
      <dgm:prSet presAssocID="{CA042D02-C08F-4491-B087-67153E040CAB}" presName="childText" presStyleLbl="revTx" presStyleIdx="1" presStyleCnt="3">
        <dgm:presLayoutVars>
          <dgm:bulletEnabled val="1"/>
        </dgm:presLayoutVars>
      </dgm:prSet>
      <dgm:spPr/>
      <dgm:t>
        <a:bodyPr/>
        <a:lstStyle/>
        <a:p>
          <a:endParaRPr lang="en-US"/>
        </a:p>
      </dgm:t>
    </dgm:pt>
    <dgm:pt modelId="{933E1524-C7B0-9646-A194-353BD8FE0708}" type="pres">
      <dgm:prSet presAssocID="{57BBF6C3-2FBC-44AD-874F-EB9EA0DAEAC1}" presName="parentText" presStyleLbl="node1" presStyleIdx="2" presStyleCnt="3">
        <dgm:presLayoutVars>
          <dgm:chMax val="0"/>
          <dgm:bulletEnabled val="1"/>
        </dgm:presLayoutVars>
      </dgm:prSet>
      <dgm:spPr/>
      <dgm:t>
        <a:bodyPr/>
        <a:lstStyle/>
        <a:p>
          <a:endParaRPr lang="en-US"/>
        </a:p>
      </dgm:t>
    </dgm:pt>
    <dgm:pt modelId="{C08D3490-8BF2-E142-826F-81BD38F9B490}" type="pres">
      <dgm:prSet presAssocID="{57BBF6C3-2FBC-44AD-874F-EB9EA0DAEAC1}" presName="childText" presStyleLbl="revTx" presStyleIdx="2" presStyleCnt="3">
        <dgm:presLayoutVars>
          <dgm:bulletEnabled val="1"/>
        </dgm:presLayoutVars>
      </dgm:prSet>
      <dgm:spPr/>
      <dgm:t>
        <a:bodyPr/>
        <a:lstStyle/>
        <a:p>
          <a:endParaRPr lang="en-US"/>
        </a:p>
      </dgm:t>
    </dgm:pt>
  </dgm:ptLst>
  <dgm:cxnLst>
    <dgm:cxn modelId="{D4BD7BDA-F5BA-F648-B94C-F85DCB2E386E}" type="presOf" srcId="{9E34C2EC-7CAD-40DA-AC08-2198D8124D9D}" destId="{4FD839F9-6F66-834C-98FD-50AB7D08B2AA}" srcOrd="0" destOrd="0" presId="urn:microsoft.com/office/officeart/2005/8/layout/vList2"/>
    <dgm:cxn modelId="{D8D71203-2E16-DB4C-904F-4F0BE99377CF}" type="presOf" srcId="{1F7BC4FD-45EF-5A49-826D-DF83261359D0}" destId="{C08D3490-8BF2-E142-826F-81BD38F9B490}" srcOrd="0" destOrd="1" presId="urn:microsoft.com/office/officeart/2005/8/layout/vList2"/>
    <dgm:cxn modelId="{15171BAF-AAD8-42AE-A578-436A081DDA54}" srcId="{9E34C2EC-7CAD-40DA-AC08-2198D8124D9D}" destId="{57BBF6C3-2FBC-44AD-874F-EB9EA0DAEAC1}" srcOrd="2" destOrd="0" parTransId="{AA25D41A-4E7D-42AD-88D8-A533F61CF339}" sibTransId="{8AEA441D-BA43-40B7-887D-55EB6213D784}"/>
    <dgm:cxn modelId="{DC48D4F8-10A5-2541-BFD5-6C45394460FB}" srcId="{57BBF6C3-2FBC-44AD-874F-EB9EA0DAEAC1}" destId="{C1015287-D71A-6941-AC7C-0BF7203B031D}" srcOrd="3" destOrd="0" parTransId="{B5649385-1AC9-A544-8F3E-A3E901FADB9B}" sibTransId="{D940F0EE-C1BD-6D4B-8E1F-6414C9D7D8E2}"/>
    <dgm:cxn modelId="{3134AAA0-EFB1-4346-A07B-B5EF01F51ACB}" type="presOf" srcId="{F843DD28-9A33-2541-8C59-6C30C8B28008}" destId="{C08D3490-8BF2-E142-826F-81BD38F9B490}" srcOrd="0" destOrd="2" presId="urn:microsoft.com/office/officeart/2005/8/layout/vList2"/>
    <dgm:cxn modelId="{B4A5EAE5-0809-7F4D-9651-1815A82FDF27}" type="presOf" srcId="{57BBF6C3-2FBC-44AD-874F-EB9EA0DAEAC1}" destId="{933E1524-C7B0-9646-A194-353BD8FE0708}" srcOrd="0" destOrd="0" presId="urn:microsoft.com/office/officeart/2005/8/layout/vList2"/>
    <dgm:cxn modelId="{4A36270A-B9A7-3A4F-9481-EC0AAA10A519}" type="presOf" srcId="{34CD0534-AFD9-4C1B-8A95-0E57C0467938}" destId="{C08D3490-8BF2-E142-826F-81BD38F9B490}" srcOrd="0" destOrd="0" presId="urn:microsoft.com/office/officeart/2005/8/layout/vList2"/>
    <dgm:cxn modelId="{2B07FC7F-0A61-1F42-A6FA-C8F577D3762F}" type="presOf" srcId="{0A097082-EEDE-4058-9314-649DB4C251F0}" destId="{879A5371-9461-D749-93E7-01C73F0EB66D}" srcOrd="0" destOrd="0" presId="urn:microsoft.com/office/officeart/2005/8/layout/vList2"/>
    <dgm:cxn modelId="{435B4EB1-C4B1-4735-9A1F-FB7FE6479216}" srcId="{57BBF6C3-2FBC-44AD-874F-EB9EA0DAEAC1}" destId="{34CD0534-AFD9-4C1B-8A95-0E57C0467938}" srcOrd="0" destOrd="0" parTransId="{8374745E-8DD3-42B2-9DA3-31A35A1B9B0A}" sibTransId="{8B88E18C-0264-4ACD-99F7-A189B82EBAD2}"/>
    <dgm:cxn modelId="{ED6D5204-DCFB-2747-B070-27379CA29D65}" type="presOf" srcId="{C97AD686-DAF1-3A4C-A330-41EABB724D8A}" destId="{D6AACF4F-C705-EF4D-AE92-84D137A73E93}" srcOrd="0" destOrd="1" presId="urn:microsoft.com/office/officeart/2005/8/layout/vList2"/>
    <dgm:cxn modelId="{EA723C3C-8FDF-40C1-A240-306061F34CBE}" srcId="{9E34C2EC-7CAD-40DA-AC08-2198D8124D9D}" destId="{CA042D02-C08F-4491-B087-67153E040CAB}" srcOrd="1" destOrd="0" parTransId="{AAF51AA4-D3EB-48D7-B4D1-BCCF88527974}" sibTransId="{A07C2EFC-D0CE-41C5-906C-9BF2C51211E9}"/>
    <dgm:cxn modelId="{7A7E4735-6F27-394B-9C66-6808FE0C7FE8}" srcId="{CA042D02-C08F-4491-B087-67153E040CAB}" destId="{C97AD686-DAF1-3A4C-A330-41EABB724D8A}" srcOrd="1" destOrd="0" parTransId="{10EF9D2E-A7F1-0447-9109-51EE63CB244C}" sibTransId="{2E7E607A-1AF7-964A-8393-0649545BC572}"/>
    <dgm:cxn modelId="{56932E09-09EA-5C4F-8515-9D7739D91775}" type="presOf" srcId="{CA042D02-C08F-4491-B087-67153E040CAB}" destId="{3CC8B433-F0CD-3242-AF9A-0021D5E90CDF}" srcOrd="0" destOrd="0" presId="urn:microsoft.com/office/officeart/2005/8/layout/vList2"/>
    <dgm:cxn modelId="{4FA486A7-50F8-4849-A1CD-4F84BB107EF4}" srcId="{57BBF6C3-2FBC-44AD-874F-EB9EA0DAEAC1}" destId="{19669B8E-1657-0440-8B82-B4E819FCAE03}" srcOrd="4" destOrd="0" parTransId="{4F0344C1-AF70-214B-8EFE-2ADCFE97C613}" sibTransId="{0435823A-BF44-804B-B37F-A6305DDD590C}"/>
    <dgm:cxn modelId="{0CA468E3-0561-40A3-93CE-88027BE87C79}" srcId="{CA042D02-C08F-4491-B087-67153E040CAB}" destId="{308BCFEF-F983-4B8F-B7D6-02A8F8052F8A}" srcOrd="0" destOrd="0" parTransId="{7D28219D-F49A-4F4B-AF8F-9BCA272C4C4D}" sibTransId="{6C51F742-6417-4F99-9E10-C8EAFB30D437}"/>
    <dgm:cxn modelId="{E4F6F54D-6C4F-404E-AF93-CADBF653FEA1}" type="presOf" srcId="{E3E09E06-A608-4E31-BBFF-5471CA84FB91}" destId="{9D53ECF2-81F1-9B45-A744-82C7127CD261}" srcOrd="0" destOrd="0" presId="urn:microsoft.com/office/officeart/2005/8/layout/vList2"/>
    <dgm:cxn modelId="{E577126B-DCB2-034C-A75A-2BCB002933AE}" type="presOf" srcId="{19669B8E-1657-0440-8B82-B4E819FCAE03}" destId="{C08D3490-8BF2-E142-826F-81BD38F9B490}" srcOrd="0" destOrd="4" presId="urn:microsoft.com/office/officeart/2005/8/layout/vList2"/>
    <dgm:cxn modelId="{14B501D4-4EC1-42C1-9557-8FEB0589B6B2}" srcId="{0A097082-EEDE-4058-9314-649DB4C251F0}" destId="{E3E09E06-A608-4E31-BBFF-5471CA84FB91}" srcOrd="0" destOrd="0" parTransId="{B83E01C9-A263-4882-8791-1C3226033089}" sibTransId="{B72636C7-041C-46C5-9ED3-5E02DDE690A8}"/>
    <dgm:cxn modelId="{A16CADDB-DB8A-D04F-A3CD-F2F3844DB933}" srcId="{57BBF6C3-2FBC-44AD-874F-EB9EA0DAEAC1}" destId="{F843DD28-9A33-2541-8C59-6C30C8B28008}" srcOrd="2" destOrd="0" parTransId="{F30FF6C2-892D-2A49-B32F-5E320A46D743}" sibTransId="{FC53CD63-6423-A447-B40C-185CC3B7BC04}"/>
    <dgm:cxn modelId="{504D2A16-43A8-46FC-838E-F8AFE44B932B}" srcId="{9E34C2EC-7CAD-40DA-AC08-2198D8124D9D}" destId="{0A097082-EEDE-4058-9314-649DB4C251F0}" srcOrd="0" destOrd="0" parTransId="{00308160-6E96-4778-ABF5-71F59CCB7BA4}" sibTransId="{F8436085-7A7B-41F4-B5D1-30598739171B}"/>
    <dgm:cxn modelId="{00DD9113-07A8-D645-AE55-132706A6CF8C}" srcId="{57BBF6C3-2FBC-44AD-874F-EB9EA0DAEAC1}" destId="{1F7BC4FD-45EF-5A49-826D-DF83261359D0}" srcOrd="1" destOrd="0" parTransId="{B331425A-D2FC-654E-B6DD-FD795E1AB77A}" sibTransId="{7B904888-BA43-4A47-9288-F81697CD9DF6}"/>
    <dgm:cxn modelId="{D4F22D77-AED7-9E4B-B6A8-A1E0ED9E611D}" type="presOf" srcId="{C1015287-D71A-6941-AC7C-0BF7203B031D}" destId="{C08D3490-8BF2-E142-826F-81BD38F9B490}" srcOrd="0" destOrd="3" presId="urn:microsoft.com/office/officeart/2005/8/layout/vList2"/>
    <dgm:cxn modelId="{45E3DDB8-9BD3-604D-912B-F5E2B51E572A}" type="presOf" srcId="{308BCFEF-F983-4B8F-B7D6-02A8F8052F8A}" destId="{D6AACF4F-C705-EF4D-AE92-84D137A73E93}" srcOrd="0" destOrd="0" presId="urn:microsoft.com/office/officeart/2005/8/layout/vList2"/>
    <dgm:cxn modelId="{CD453E75-2B9F-284E-AB18-7190CC582AB0}" type="presParOf" srcId="{4FD839F9-6F66-834C-98FD-50AB7D08B2AA}" destId="{879A5371-9461-D749-93E7-01C73F0EB66D}" srcOrd="0" destOrd="0" presId="urn:microsoft.com/office/officeart/2005/8/layout/vList2"/>
    <dgm:cxn modelId="{C753F1D6-212E-4145-9085-C5DAB003D51C}" type="presParOf" srcId="{4FD839F9-6F66-834C-98FD-50AB7D08B2AA}" destId="{9D53ECF2-81F1-9B45-A744-82C7127CD261}" srcOrd="1" destOrd="0" presId="urn:microsoft.com/office/officeart/2005/8/layout/vList2"/>
    <dgm:cxn modelId="{4C8C7CC0-AFEA-4B45-BA8B-299C1C657B49}" type="presParOf" srcId="{4FD839F9-6F66-834C-98FD-50AB7D08B2AA}" destId="{3CC8B433-F0CD-3242-AF9A-0021D5E90CDF}" srcOrd="2" destOrd="0" presId="urn:microsoft.com/office/officeart/2005/8/layout/vList2"/>
    <dgm:cxn modelId="{4F18CA7D-8E1B-464A-98C7-14F31A7B4AE6}" type="presParOf" srcId="{4FD839F9-6F66-834C-98FD-50AB7D08B2AA}" destId="{D6AACF4F-C705-EF4D-AE92-84D137A73E93}" srcOrd="3" destOrd="0" presId="urn:microsoft.com/office/officeart/2005/8/layout/vList2"/>
    <dgm:cxn modelId="{14CD1B13-1892-EF47-A1B1-BFD729C781C5}" type="presParOf" srcId="{4FD839F9-6F66-834C-98FD-50AB7D08B2AA}" destId="{933E1524-C7B0-9646-A194-353BD8FE0708}" srcOrd="4" destOrd="0" presId="urn:microsoft.com/office/officeart/2005/8/layout/vList2"/>
    <dgm:cxn modelId="{43DE805C-253C-8243-8261-E8FDFC1E2CCA}" type="presParOf" srcId="{4FD839F9-6F66-834C-98FD-50AB7D08B2AA}" destId="{C08D3490-8BF2-E142-826F-81BD38F9B490}" srcOrd="5"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34C2EC-7CAD-40DA-AC08-2198D8124D9D}"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0A097082-EEDE-4058-9314-649DB4C251F0}">
      <dgm:prSet custT="1"/>
      <dgm:spPr/>
      <dgm:t>
        <a:bodyPr/>
        <a:lstStyle/>
        <a:p>
          <a:r>
            <a:rPr lang="en-US" sz="3200" dirty="0"/>
            <a:t>Charge</a:t>
          </a:r>
        </a:p>
      </dgm:t>
    </dgm:pt>
    <dgm:pt modelId="{00308160-6E96-4778-ABF5-71F59CCB7BA4}" type="parTrans" cxnId="{504D2A16-43A8-46FC-838E-F8AFE44B932B}">
      <dgm:prSet/>
      <dgm:spPr/>
      <dgm:t>
        <a:bodyPr/>
        <a:lstStyle/>
        <a:p>
          <a:endParaRPr lang="en-US"/>
        </a:p>
      </dgm:t>
    </dgm:pt>
    <dgm:pt modelId="{F8436085-7A7B-41F4-B5D1-30598739171B}" type="sibTrans" cxnId="{504D2A16-43A8-46FC-838E-F8AFE44B932B}">
      <dgm:prSet/>
      <dgm:spPr/>
      <dgm:t>
        <a:bodyPr/>
        <a:lstStyle/>
        <a:p>
          <a:endParaRPr lang="en-US"/>
        </a:p>
      </dgm:t>
    </dgm:pt>
    <dgm:pt modelId="{E3E09E06-A608-4E31-BBFF-5471CA84FB91}">
      <dgm:prSet custT="1"/>
      <dgm:spPr/>
      <dgm:t>
        <a:bodyPr/>
        <a:lstStyle/>
        <a:p>
          <a:r>
            <a:rPr lang="en-US" sz="2000" dirty="0"/>
            <a:t>Develop use cases</a:t>
          </a:r>
        </a:p>
      </dgm:t>
    </dgm:pt>
    <dgm:pt modelId="{B83E01C9-A263-4882-8791-1C3226033089}" type="parTrans" cxnId="{14B501D4-4EC1-42C1-9557-8FEB0589B6B2}">
      <dgm:prSet/>
      <dgm:spPr/>
      <dgm:t>
        <a:bodyPr/>
        <a:lstStyle/>
        <a:p>
          <a:endParaRPr lang="en-US"/>
        </a:p>
      </dgm:t>
    </dgm:pt>
    <dgm:pt modelId="{B72636C7-041C-46C5-9ED3-5E02DDE690A8}" type="sibTrans" cxnId="{14B501D4-4EC1-42C1-9557-8FEB0589B6B2}">
      <dgm:prSet/>
      <dgm:spPr/>
      <dgm:t>
        <a:bodyPr/>
        <a:lstStyle/>
        <a:p>
          <a:endParaRPr lang="en-US"/>
        </a:p>
      </dgm:t>
    </dgm:pt>
    <dgm:pt modelId="{CA042D02-C08F-4491-B087-67153E040CAB}">
      <dgm:prSet custT="1"/>
      <dgm:spPr/>
      <dgm:t>
        <a:bodyPr/>
        <a:lstStyle/>
        <a:p>
          <a:r>
            <a:rPr lang="en-US" sz="3200" dirty="0"/>
            <a:t>Approach</a:t>
          </a:r>
        </a:p>
      </dgm:t>
    </dgm:pt>
    <dgm:pt modelId="{AAF51AA4-D3EB-48D7-B4D1-BCCF88527974}" type="parTrans" cxnId="{EA723C3C-8FDF-40C1-A240-306061F34CBE}">
      <dgm:prSet/>
      <dgm:spPr/>
      <dgm:t>
        <a:bodyPr/>
        <a:lstStyle/>
        <a:p>
          <a:endParaRPr lang="en-US"/>
        </a:p>
      </dgm:t>
    </dgm:pt>
    <dgm:pt modelId="{A07C2EFC-D0CE-41C5-906C-9BF2C51211E9}" type="sibTrans" cxnId="{EA723C3C-8FDF-40C1-A240-306061F34CBE}">
      <dgm:prSet/>
      <dgm:spPr/>
      <dgm:t>
        <a:bodyPr/>
        <a:lstStyle/>
        <a:p>
          <a:endParaRPr lang="en-US"/>
        </a:p>
      </dgm:t>
    </dgm:pt>
    <dgm:pt modelId="{308BCFEF-F983-4B8F-B7D6-02A8F8052F8A}">
      <dgm:prSet custT="1"/>
      <dgm:spPr/>
      <dgm:t>
        <a:bodyPr/>
        <a:lstStyle/>
        <a:p>
          <a:r>
            <a:rPr lang="en-US" sz="2000" b="0" i="0" dirty="0"/>
            <a:t>Identified basic questions librarians in public libraries might have</a:t>
          </a:r>
          <a:endParaRPr lang="en-US" sz="2000" dirty="0"/>
        </a:p>
      </dgm:t>
    </dgm:pt>
    <dgm:pt modelId="{7D28219D-F49A-4F4B-AF8F-9BCA272C4C4D}" type="parTrans" cxnId="{0CA468E3-0561-40A3-93CE-88027BE87C79}">
      <dgm:prSet/>
      <dgm:spPr/>
      <dgm:t>
        <a:bodyPr/>
        <a:lstStyle/>
        <a:p>
          <a:endParaRPr lang="en-US"/>
        </a:p>
      </dgm:t>
    </dgm:pt>
    <dgm:pt modelId="{6C51F742-6417-4F99-9E10-C8EAFB30D437}" type="sibTrans" cxnId="{0CA468E3-0561-40A3-93CE-88027BE87C79}">
      <dgm:prSet/>
      <dgm:spPr/>
      <dgm:t>
        <a:bodyPr/>
        <a:lstStyle/>
        <a:p>
          <a:endParaRPr lang="en-US"/>
        </a:p>
      </dgm:t>
    </dgm:pt>
    <dgm:pt modelId="{57BBF6C3-2FBC-44AD-874F-EB9EA0DAEAC1}">
      <dgm:prSet custT="1"/>
      <dgm:spPr/>
      <dgm:t>
        <a:bodyPr/>
        <a:lstStyle/>
        <a:p>
          <a:r>
            <a:rPr lang="en-US" sz="3200" b="0" i="0" dirty="0"/>
            <a:t>Recommendations</a:t>
          </a:r>
          <a:endParaRPr lang="en-US" sz="3200" dirty="0"/>
        </a:p>
      </dgm:t>
    </dgm:pt>
    <dgm:pt modelId="{AA25D41A-4E7D-42AD-88D8-A533F61CF339}" type="parTrans" cxnId="{15171BAF-AAD8-42AE-A578-436A081DDA54}">
      <dgm:prSet/>
      <dgm:spPr/>
      <dgm:t>
        <a:bodyPr/>
        <a:lstStyle/>
        <a:p>
          <a:endParaRPr lang="en-US"/>
        </a:p>
      </dgm:t>
    </dgm:pt>
    <dgm:pt modelId="{8AEA441D-BA43-40B7-887D-55EB6213D784}" type="sibTrans" cxnId="{15171BAF-AAD8-42AE-A578-436A081DDA54}">
      <dgm:prSet/>
      <dgm:spPr/>
      <dgm:t>
        <a:bodyPr/>
        <a:lstStyle/>
        <a:p>
          <a:endParaRPr lang="en-US"/>
        </a:p>
      </dgm:t>
    </dgm:pt>
    <dgm:pt modelId="{34CD0534-AFD9-4C1B-8A95-0E57C0467938}">
      <dgm:prSet custT="1"/>
      <dgm:spPr/>
      <dgm:t>
        <a:bodyPr/>
        <a:lstStyle/>
        <a:p>
          <a:r>
            <a:rPr lang="en-US" sz="2000" b="0" i="0" dirty="0"/>
            <a:t>Continue research and development</a:t>
          </a:r>
          <a:r>
            <a:rPr lang="en-US" sz="2000" dirty="0"/>
            <a:t> on use cases</a:t>
          </a:r>
        </a:p>
      </dgm:t>
    </dgm:pt>
    <dgm:pt modelId="{8374745E-8DD3-42B2-9DA3-31A35A1B9B0A}" type="parTrans" cxnId="{435B4EB1-C4B1-4735-9A1F-FB7FE6479216}">
      <dgm:prSet/>
      <dgm:spPr/>
      <dgm:t>
        <a:bodyPr/>
        <a:lstStyle/>
        <a:p>
          <a:endParaRPr lang="en-US"/>
        </a:p>
      </dgm:t>
    </dgm:pt>
    <dgm:pt modelId="{8B88E18C-0264-4ACD-99F7-A189B82EBAD2}" type="sibTrans" cxnId="{435B4EB1-C4B1-4735-9A1F-FB7FE6479216}">
      <dgm:prSet/>
      <dgm:spPr/>
      <dgm:t>
        <a:bodyPr/>
        <a:lstStyle/>
        <a:p>
          <a:endParaRPr lang="en-US"/>
        </a:p>
      </dgm:t>
    </dgm:pt>
    <dgm:pt modelId="{C97AD686-DAF1-3A4C-A330-41EABB724D8A}">
      <dgm:prSet custT="1"/>
      <dgm:spPr/>
      <dgm:t>
        <a:bodyPr/>
        <a:lstStyle/>
        <a:p>
          <a:r>
            <a:rPr lang="en-US" sz="2000" b="0" i="0" dirty="0"/>
            <a:t>Pulled together data points for beginning to address those questions</a:t>
          </a:r>
        </a:p>
      </dgm:t>
    </dgm:pt>
    <dgm:pt modelId="{10EF9D2E-A7F1-0447-9109-51EE63CB244C}" type="parTrans" cxnId="{7A7E4735-6F27-394B-9C66-6808FE0C7FE8}">
      <dgm:prSet/>
      <dgm:spPr/>
      <dgm:t>
        <a:bodyPr/>
        <a:lstStyle/>
        <a:p>
          <a:endParaRPr lang="en-US"/>
        </a:p>
      </dgm:t>
    </dgm:pt>
    <dgm:pt modelId="{2E7E607A-1AF7-964A-8393-0649545BC572}" type="sibTrans" cxnId="{7A7E4735-6F27-394B-9C66-6808FE0C7FE8}">
      <dgm:prSet/>
      <dgm:spPr/>
      <dgm:t>
        <a:bodyPr/>
        <a:lstStyle/>
        <a:p>
          <a:endParaRPr lang="en-US"/>
        </a:p>
      </dgm:t>
    </dgm:pt>
    <dgm:pt modelId="{CFE15A31-563E-AF4C-B2EB-4E764ACBC5F4}">
      <dgm:prSet custT="1"/>
      <dgm:spPr/>
      <dgm:t>
        <a:bodyPr/>
        <a:lstStyle/>
        <a:p>
          <a:r>
            <a:rPr lang="en-US" sz="2000" b="0" i="0" dirty="0"/>
            <a:t>Noted where those data points could be found</a:t>
          </a:r>
        </a:p>
      </dgm:t>
    </dgm:pt>
    <dgm:pt modelId="{17092B93-10BC-554C-9407-772D847130AE}" type="parTrans" cxnId="{A51D3990-162D-D743-9DC2-6387717647AB}">
      <dgm:prSet/>
      <dgm:spPr/>
      <dgm:t>
        <a:bodyPr/>
        <a:lstStyle/>
        <a:p>
          <a:endParaRPr lang="en-US"/>
        </a:p>
      </dgm:t>
    </dgm:pt>
    <dgm:pt modelId="{1563AE6B-099A-D440-9734-3B0B8CCF13CA}" type="sibTrans" cxnId="{A51D3990-162D-D743-9DC2-6387717647AB}">
      <dgm:prSet/>
      <dgm:spPr/>
      <dgm:t>
        <a:bodyPr/>
        <a:lstStyle/>
        <a:p>
          <a:endParaRPr lang="en-US"/>
        </a:p>
      </dgm:t>
    </dgm:pt>
    <dgm:pt modelId="{4FD839F9-6F66-834C-98FD-50AB7D08B2AA}" type="pres">
      <dgm:prSet presAssocID="{9E34C2EC-7CAD-40DA-AC08-2198D8124D9D}" presName="linear" presStyleCnt="0">
        <dgm:presLayoutVars>
          <dgm:animLvl val="lvl"/>
          <dgm:resizeHandles val="exact"/>
        </dgm:presLayoutVars>
      </dgm:prSet>
      <dgm:spPr/>
      <dgm:t>
        <a:bodyPr/>
        <a:lstStyle/>
        <a:p>
          <a:endParaRPr lang="en-US"/>
        </a:p>
      </dgm:t>
    </dgm:pt>
    <dgm:pt modelId="{879A5371-9461-D749-93E7-01C73F0EB66D}" type="pres">
      <dgm:prSet presAssocID="{0A097082-EEDE-4058-9314-649DB4C251F0}" presName="parentText" presStyleLbl="node1" presStyleIdx="0" presStyleCnt="3" custScaleY="66485" custLinFactNeighborY="626">
        <dgm:presLayoutVars>
          <dgm:chMax val="0"/>
          <dgm:bulletEnabled val="1"/>
        </dgm:presLayoutVars>
      </dgm:prSet>
      <dgm:spPr/>
      <dgm:t>
        <a:bodyPr/>
        <a:lstStyle/>
        <a:p>
          <a:endParaRPr lang="en-US"/>
        </a:p>
      </dgm:t>
    </dgm:pt>
    <dgm:pt modelId="{9D53ECF2-81F1-9B45-A744-82C7127CD261}" type="pres">
      <dgm:prSet presAssocID="{0A097082-EEDE-4058-9314-649DB4C251F0}" presName="childText" presStyleLbl="revTx" presStyleIdx="0" presStyleCnt="3" custScaleY="68560" custLinFactNeighborY="4770">
        <dgm:presLayoutVars>
          <dgm:bulletEnabled val="1"/>
        </dgm:presLayoutVars>
      </dgm:prSet>
      <dgm:spPr/>
      <dgm:t>
        <a:bodyPr/>
        <a:lstStyle/>
        <a:p>
          <a:endParaRPr lang="en-US"/>
        </a:p>
      </dgm:t>
    </dgm:pt>
    <dgm:pt modelId="{3CC8B433-F0CD-3242-AF9A-0021D5E90CDF}" type="pres">
      <dgm:prSet presAssocID="{CA042D02-C08F-4491-B087-67153E040CAB}" presName="parentText" presStyleLbl="node1" presStyleIdx="1" presStyleCnt="3" custScaleY="66274" custLinFactNeighborY="-11817">
        <dgm:presLayoutVars>
          <dgm:chMax val="0"/>
          <dgm:bulletEnabled val="1"/>
        </dgm:presLayoutVars>
      </dgm:prSet>
      <dgm:spPr/>
      <dgm:t>
        <a:bodyPr/>
        <a:lstStyle/>
        <a:p>
          <a:endParaRPr lang="en-US"/>
        </a:p>
      </dgm:t>
    </dgm:pt>
    <dgm:pt modelId="{D6AACF4F-C705-EF4D-AE92-84D137A73E93}" type="pres">
      <dgm:prSet presAssocID="{CA042D02-C08F-4491-B087-67153E040CAB}" presName="childText" presStyleLbl="revTx" presStyleIdx="1" presStyleCnt="3" custLinFactNeighborY="-10999">
        <dgm:presLayoutVars>
          <dgm:bulletEnabled val="1"/>
        </dgm:presLayoutVars>
      </dgm:prSet>
      <dgm:spPr/>
      <dgm:t>
        <a:bodyPr/>
        <a:lstStyle/>
        <a:p>
          <a:endParaRPr lang="en-US"/>
        </a:p>
      </dgm:t>
    </dgm:pt>
    <dgm:pt modelId="{933E1524-C7B0-9646-A194-353BD8FE0708}" type="pres">
      <dgm:prSet presAssocID="{57BBF6C3-2FBC-44AD-874F-EB9EA0DAEAC1}" presName="parentText" presStyleLbl="node1" presStyleIdx="2" presStyleCnt="3" custScaleY="61517" custLinFactNeighborY="289">
        <dgm:presLayoutVars>
          <dgm:chMax val="0"/>
          <dgm:bulletEnabled val="1"/>
        </dgm:presLayoutVars>
      </dgm:prSet>
      <dgm:spPr/>
      <dgm:t>
        <a:bodyPr/>
        <a:lstStyle/>
        <a:p>
          <a:endParaRPr lang="en-US"/>
        </a:p>
      </dgm:t>
    </dgm:pt>
    <dgm:pt modelId="{C08D3490-8BF2-E142-826F-81BD38F9B490}" type="pres">
      <dgm:prSet presAssocID="{57BBF6C3-2FBC-44AD-874F-EB9EA0DAEAC1}" presName="childText" presStyleLbl="revTx" presStyleIdx="2" presStyleCnt="3" custScaleY="65604" custLinFactNeighborY="3649">
        <dgm:presLayoutVars>
          <dgm:bulletEnabled val="1"/>
        </dgm:presLayoutVars>
      </dgm:prSet>
      <dgm:spPr/>
      <dgm:t>
        <a:bodyPr/>
        <a:lstStyle/>
        <a:p>
          <a:endParaRPr lang="en-US"/>
        </a:p>
      </dgm:t>
    </dgm:pt>
  </dgm:ptLst>
  <dgm:cxnLst>
    <dgm:cxn modelId="{7A7E4735-6F27-394B-9C66-6808FE0C7FE8}" srcId="{CA042D02-C08F-4491-B087-67153E040CAB}" destId="{C97AD686-DAF1-3A4C-A330-41EABB724D8A}" srcOrd="1" destOrd="0" parTransId="{10EF9D2E-A7F1-0447-9109-51EE63CB244C}" sibTransId="{2E7E607A-1AF7-964A-8393-0649545BC572}"/>
    <dgm:cxn modelId="{435B4EB1-C4B1-4735-9A1F-FB7FE6479216}" srcId="{57BBF6C3-2FBC-44AD-874F-EB9EA0DAEAC1}" destId="{34CD0534-AFD9-4C1B-8A95-0E57C0467938}" srcOrd="0" destOrd="0" parTransId="{8374745E-8DD3-42B2-9DA3-31A35A1B9B0A}" sibTransId="{8B88E18C-0264-4ACD-99F7-A189B82EBAD2}"/>
    <dgm:cxn modelId="{E4F6F54D-6C4F-404E-AF93-CADBF653FEA1}" type="presOf" srcId="{E3E09E06-A608-4E31-BBFF-5471CA84FB91}" destId="{9D53ECF2-81F1-9B45-A744-82C7127CD261}" srcOrd="0" destOrd="0" presId="urn:microsoft.com/office/officeart/2005/8/layout/vList2"/>
    <dgm:cxn modelId="{B4A5EAE5-0809-7F4D-9651-1815A82FDF27}" type="presOf" srcId="{57BBF6C3-2FBC-44AD-874F-EB9EA0DAEAC1}" destId="{933E1524-C7B0-9646-A194-353BD8FE0708}" srcOrd="0" destOrd="0" presId="urn:microsoft.com/office/officeart/2005/8/layout/vList2"/>
    <dgm:cxn modelId="{D4BD7BDA-F5BA-F648-B94C-F85DCB2E386E}" type="presOf" srcId="{9E34C2EC-7CAD-40DA-AC08-2198D8124D9D}" destId="{4FD839F9-6F66-834C-98FD-50AB7D08B2AA}" srcOrd="0" destOrd="0" presId="urn:microsoft.com/office/officeart/2005/8/layout/vList2"/>
    <dgm:cxn modelId="{767832EE-E699-BC4F-9668-E44F8F02EC39}" type="presOf" srcId="{CFE15A31-563E-AF4C-B2EB-4E764ACBC5F4}" destId="{D6AACF4F-C705-EF4D-AE92-84D137A73E93}" srcOrd="0" destOrd="2" presId="urn:microsoft.com/office/officeart/2005/8/layout/vList2"/>
    <dgm:cxn modelId="{504D2A16-43A8-46FC-838E-F8AFE44B932B}" srcId="{9E34C2EC-7CAD-40DA-AC08-2198D8124D9D}" destId="{0A097082-EEDE-4058-9314-649DB4C251F0}" srcOrd="0" destOrd="0" parTransId="{00308160-6E96-4778-ABF5-71F59CCB7BA4}" sibTransId="{F8436085-7A7B-41F4-B5D1-30598739171B}"/>
    <dgm:cxn modelId="{4A36270A-B9A7-3A4F-9481-EC0AAA10A519}" type="presOf" srcId="{34CD0534-AFD9-4C1B-8A95-0E57C0467938}" destId="{C08D3490-8BF2-E142-826F-81BD38F9B490}" srcOrd="0" destOrd="0" presId="urn:microsoft.com/office/officeart/2005/8/layout/vList2"/>
    <dgm:cxn modelId="{2B07FC7F-0A61-1F42-A6FA-C8F577D3762F}" type="presOf" srcId="{0A097082-EEDE-4058-9314-649DB4C251F0}" destId="{879A5371-9461-D749-93E7-01C73F0EB66D}" srcOrd="0" destOrd="0" presId="urn:microsoft.com/office/officeart/2005/8/layout/vList2"/>
    <dgm:cxn modelId="{45E3DDB8-9BD3-604D-912B-F5E2B51E572A}" type="presOf" srcId="{308BCFEF-F983-4B8F-B7D6-02A8F8052F8A}" destId="{D6AACF4F-C705-EF4D-AE92-84D137A73E93}" srcOrd="0" destOrd="0" presId="urn:microsoft.com/office/officeart/2005/8/layout/vList2"/>
    <dgm:cxn modelId="{14B501D4-4EC1-42C1-9557-8FEB0589B6B2}" srcId="{0A097082-EEDE-4058-9314-649DB4C251F0}" destId="{E3E09E06-A608-4E31-BBFF-5471CA84FB91}" srcOrd="0" destOrd="0" parTransId="{B83E01C9-A263-4882-8791-1C3226033089}" sibTransId="{B72636C7-041C-46C5-9ED3-5E02DDE690A8}"/>
    <dgm:cxn modelId="{0CA468E3-0561-40A3-93CE-88027BE87C79}" srcId="{CA042D02-C08F-4491-B087-67153E040CAB}" destId="{308BCFEF-F983-4B8F-B7D6-02A8F8052F8A}" srcOrd="0" destOrd="0" parTransId="{7D28219D-F49A-4F4B-AF8F-9BCA272C4C4D}" sibTransId="{6C51F742-6417-4F99-9E10-C8EAFB30D437}"/>
    <dgm:cxn modelId="{ED6D5204-DCFB-2747-B070-27379CA29D65}" type="presOf" srcId="{C97AD686-DAF1-3A4C-A330-41EABB724D8A}" destId="{D6AACF4F-C705-EF4D-AE92-84D137A73E93}" srcOrd="0" destOrd="1" presId="urn:microsoft.com/office/officeart/2005/8/layout/vList2"/>
    <dgm:cxn modelId="{A51D3990-162D-D743-9DC2-6387717647AB}" srcId="{CA042D02-C08F-4491-B087-67153E040CAB}" destId="{CFE15A31-563E-AF4C-B2EB-4E764ACBC5F4}" srcOrd="2" destOrd="0" parTransId="{17092B93-10BC-554C-9407-772D847130AE}" sibTransId="{1563AE6B-099A-D440-9734-3B0B8CCF13CA}"/>
    <dgm:cxn modelId="{EA723C3C-8FDF-40C1-A240-306061F34CBE}" srcId="{9E34C2EC-7CAD-40DA-AC08-2198D8124D9D}" destId="{CA042D02-C08F-4491-B087-67153E040CAB}" srcOrd="1" destOrd="0" parTransId="{AAF51AA4-D3EB-48D7-B4D1-BCCF88527974}" sibTransId="{A07C2EFC-D0CE-41C5-906C-9BF2C51211E9}"/>
    <dgm:cxn modelId="{15171BAF-AAD8-42AE-A578-436A081DDA54}" srcId="{9E34C2EC-7CAD-40DA-AC08-2198D8124D9D}" destId="{57BBF6C3-2FBC-44AD-874F-EB9EA0DAEAC1}" srcOrd="2" destOrd="0" parTransId="{AA25D41A-4E7D-42AD-88D8-A533F61CF339}" sibTransId="{8AEA441D-BA43-40B7-887D-55EB6213D784}"/>
    <dgm:cxn modelId="{56932E09-09EA-5C4F-8515-9D7739D91775}" type="presOf" srcId="{CA042D02-C08F-4491-B087-67153E040CAB}" destId="{3CC8B433-F0CD-3242-AF9A-0021D5E90CDF}" srcOrd="0" destOrd="0" presId="urn:microsoft.com/office/officeart/2005/8/layout/vList2"/>
    <dgm:cxn modelId="{CD453E75-2B9F-284E-AB18-7190CC582AB0}" type="presParOf" srcId="{4FD839F9-6F66-834C-98FD-50AB7D08B2AA}" destId="{879A5371-9461-D749-93E7-01C73F0EB66D}" srcOrd="0" destOrd="0" presId="urn:microsoft.com/office/officeart/2005/8/layout/vList2"/>
    <dgm:cxn modelId="{C753F1D6-212E-4145-9085-C5DAB003D51C}" type="presParOf" srcId="{4FD839F9-6F66-834C-98FD-50AB7D08B2AA}" destId="{9D53ECF2-81F1-9B45-A744-82C7127CD261}" srcOrd="1" destOrd="0" presId="urn:microsoft.com/office/officeart/2005/8/layout/vList2"/>
    <dgm:cxn modelId="{4C8C7CC0-AFEA-4B45-BA8B-299C1C657B49}" type="presParOf" srcId="{4FD839F9-6F66-834C-98FD-50AB7D08B2AA}" destId="{3CC8B433-F0CD-3242-AF9A-0021D5E90CDF}" srcOrd="2" destOrd="0" presId="urn:microsoft.com/office/officeart/2005/8/layout/vList2"/>
    <dgm:cxn modelId="{4F18CA7D-8E1B-464A-98C7-14F31A7B4AE6}" type="presParOf" srcId="{4FD839F9-6F66-834C-98FD-50AB7D08B2AA}" destId="{D6AACF4F-C705-EF4D-AE92-84D137A73E93}" srcOrd="3" destOrd="0" presId="urn:microsoft.com/office/officeart/2005/8/layout/vList2"/>
    <dgm:cxn modelId="{14CD1B13-1892-EF47-A1B1-BFD729C781C5}" type="presParOf" srcId="{4FD839F9-6F66-834C-98FD-50AB7D08B2AA}" destId="{933E1524-C7B0-9646-A194-353BD8FE0708}" srcOrd="4" destOrd="0" presId="urn:microsoft.com/office/officeart/2005/8/layout/vList2"/>
    <dgm:cxn modelId="{43DE805C-253C-8243-8261-E8FDFC1E2CCA}" type="presParOf" srcId="{4FD839F9-6F66-834C-98FD-50AB7D08B2AA}" destId="{C08D3490-8BF2-E142-826F-81BD38F9B490}" srcOrd="5"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E34C2EC-7CAD-40DA-AC08-2198D8124D9D}"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0A097082-EEDE-4058-9314-649DB4C251F0}">
      <dgm:prSet custT="1"/>
      <dgm:spPr/>
      <dgm:t>
        <a:bodyPr/>
        <a:lstStyle/>
        <a:p>
          <a:r>
            <a:rPr lang="en-US" sz="3200" dirty="0"/>
            <a:t>Charge</a:t>
          </a:r>
        </a:p>
      </dgm:t>
    </dgm:pt>
    <dgm:pt modelId="{00308160-6E96-4778-ABF5-71F59CCB7BA4}" type="parTrans" cxnId="{504D2A16-43A8-46FC-838E-F8AFE44B932B}">
      <dgm:prSet/>
      <dgm:spPr/>
      <dgm:t>
        <a:bodyPr/>
        <a:lstStyle/>
        <a:p>
          <a:endParaRPr lang="en-US"/>
        </a:p>
      </dgm:t>
    </dgm:pt>
    <dgm:pt modelId="{F8436085-7A7B-41F4-B5D1-30598739171B}" type="sibTrans" cxnId="{504D2A16-43A8-46FC-838E-F8AFE44B932B}">
      <dgm:prSet/>
      <dgm:spPr/>
      <dgm:t>
        <a:bodyPr/>
        <a:lstStyle/>
        <a:p>
          <a:endParaRPr lang="en-US"/>
        </a:p>
      </dgm:t>
    </dgm:pt>
    <dgm:pt modelId="{E3E09E06-A608-4E31-BBFF-5471CA84FB91}">
      <dgm:prSet custT="1"/>
      <dgm:spPr/>
      <dgm:t>
        <a:bodyPr/>
        <a:lstStyle/>
        <a:p>
          <a:pPr>
            <a:buFont typeface="Wingdings" pitchFamily="2" charset="2"/>
            <a:buChar char="Ø"/>
          </a:pPr>
          <a:r>
            <a:rPr lang="en-US" sz="1800" dirty="0">
              <a:solidFill>
                <a:schemeClr val="tx1"/>
              </a:solidFill>
              <a:effectLst/>
              <a:latin typeface="+mn-lt"/>
              <a:ea typeface="+mn-ea"/>
              <a:cs typeface="+mn-cs"/>
            </a:rPr>
            <a:t> Identify the composition, scope and charge of an on-going national Public Library Data Council which will serve as a permanent successor to the Implementation Group</a:t>
          </a:r>
          <a:endParaRPr lang="en-US" sz="1800" dirty="0"/>
        </a:p>
      </dgm:t>
    </dgm:pt>
    <dgm:pt modelId="{B83E01C9-A263-4882-8791-1C3226033089}" type="parTrans" cxnId="{14B501D4-4EC1-42C1-9557-8FEB0589B6B2}">
      <dgm:prSet/>
      <dgm:spPr/>
      <dgm:t>
        <a:bodyPr/>
        <a:lstStyle/>
        <a:p>
          <a:endParaRPr lang="en-US"/>
        </a:p>
      </dgm:t>
    </dgm:pt>
    <dgm:pt modelId="{B72636C7-041C-46C5-9ED3-5E02DDE690A8}" type="sibTrans" cxnId="{14B501D4-4EC1-42C1-9557-8FEB0589B6B2}">
      <dgm:prSet/>
      <dgm:spPr/>
      <dgm:t>
        <a:bodyPr/>
        <a:lstStyle/>
        <a:p>
          <a:endParaRPr lang="en-US"/>
        </a:p>
      </dgm:t>
    </dgm:pt>
    <dgm:pt modelId="{CA042D02-C08F-4491-B087-67153E040CAB}">
      <dgm:prSet custT="1"/>
      <dgm:spPr>
        <a:gradFill rotWithShape="0">
          <a:gsLst>
            <a:gs pos="0">
              <a:srgbClr val="5FD1A6"/>
            </a:gs>
            <a:gs pos="50000">
              <a:srgbClr val="5FD1A6"/>
            </a:gs>
            <a:gs pos="100000">
              <a:srgbClr val="5FD1A6"/>
            </a:gs>
          </a:gsLst>
        </a:gradFill>
      </dgm:spPr>
      <dgm:t>
        <a:bodyPr/>
        <a:lstStyle/>
        <a:p>
          <a:r>
            <a:rPr lang="en-US" sz="3200" dirty="0"/>
            <a:t>Approach</a:t>
          </a:r>
        </a:p>
      </dgm:t>
    </dgm:pt>
    <dgm:pt modelId="{AAF51AA4-D3EB-48D7-B4D1-BCCF88527974}" type="parTrans" cxnId="{EA723C3C-8FDF-40C1-A240-306061F34CBE}">
      <dgm:prSet/>
      <dgm:spPr/>
      <dgm:t>
        <a:bodyPr/>
        <a:lstStyle/>
        <a:p>
          <a:endParaRPr lang="en-US"/>
        </a:p>
      </dgm:t>
    </dgm:pt>
    <dgm:pt modelId="{A07C2EFC-D0CE-41C5-906C-9BF2C51211E9}" type="sibTrans" cxnId="{EA723C3C-8FDF-40C1-A240-306061F34CBE}">
      <dgm:prSet/>
      <dgm:spPr/>
      <dgm:t>
        <a:bodyPr/>
        <a:lstStyle/>
        <a:p>
          <a:endParaRPr lang="en-US"/>
        </a:p>
      </dgm:t>
    </dgm:pt>
    <dgm:pt modelId="{308BCFEF-F983-4B8F-B7D6-02A8F8052F8A}">
      <dgm:prSet custT="1"/>
      <dgm:spPr/>
      <dgm:t>
        <a:bodyPr/>
        <a:lstStyle/>
        <a:p>
          <a:pPr>
            <a:buFont typeface="Wingdings" pitchFamily="2" charset="2"/>
            <a:buChar char="Ø"/>
          </a:pPr>
          <a:r>
            <a:rPr lang="en-US" sz="1800" dirty="0">
              <a:solidFill>
                <a:schemeClr val="tx1"/>
              </a:solidFill>
              <a:effectLst/>
              <a:latin typeface="+mn-lt"/>
              <a:ea typeface="+mn-ea"/>
              <a:cs typeface="+mn-cs"/>
            </a:rPr>
            <a:t> The IG as a whole acted as the Working Group for Action Step 3.2 Build Data Governance Capacity </a:t>
          </a:r>
          <a:endParaRPr lang="en-US" sz="1800" dirty="0"/>
        </a:p>
      </dgm:t>
    </dgm:pt>
    <dgm:pt modelId="{6C51F742-6417-4F99-9E10-C8EAFB30D437}" type="sibTrans" cxnId="{0CA468E3-0561-40A3-93CE-88027BE87C79}">
      <dgm:prSet/>
      <dgm:spPr/>
      <dgm:t>
        <a:bodyPr/>
        <a:lstStyle/>
        <a:p>
          <a:endParaRPr lang="en-US"/>
        </a:p>
      </dgm:t>
    </dgm:pt>
    <dgm:pt modelId="{7D28219D-F49A-4F4B-AF8F-9BCA272C4C4D}" type="parTrans" cxnId="{0CA468E3-0561-40A3-93CE-88027BE87C79}">
      <dgm:prSet/>
      <dgm:spPr/>
      <dgm:t>
        <a:bodyPr/>
        <a:lstStyle/>
        <a:p>
          <a:endParaRPr lang="en-US"/>
        </a:p>
      </dgm:t>
    </dgm:pt>
    <dgm:pt modelId="{264895BB-96FB-094D-9EBB-9349D5F053F7}">
      <dgm:prSet custT="1"/>
      <dgm:spPr/>
      <dgm:t>
        <a:bodyPr/>
        <a:lstStyle/>
        <a:p>
          <a:r>
            <a:rPr lang="en-US" sz="1800" dirty="0">
              <a:solidFill>
                <a:schemeClr val="tx1"/>
              </a:solidFill>
              <a:effectLst/>
              <a:latin typeface="+mn-lt"/>
              <a:ea typeface="+mn-ea"/>
              <a:cs typeface="+mn-cs"/>
            </a:rPr>
            <a:t>Looked at how the IG's work aligned with directives in Action Step 3.2</a:t>
          </a:r>
          <a:endParaRPr lang="en-US" sz="1800" dirty="0"/>
        </a:p>
      </dgm:t>
    </dgm:pt>
    <dgm:pt modelId="{9E1E12E1-6056-9D4E-9CE1-934E178057EC}" type="parTrans" cxnId="{05E7080C-505C-5445-BEDD-9DDA404C95DF}">
      <dgm:prSet/>
      <dgm:spPr/>
      <dgm:t>
        <a:bodyPr/>
        <a:lstStyle/>
        <a:p>
          <a:endParaRPr lang="en-US"/>
        </a:p>
      </dgm:t>
    </dgm:pt>
    <dgm:pt modelId="{F37233BC-E558-A849-A9A2-C80E1F93459C}" type="sibTrans" cxnId="{05E7080C-505C-5445-BEDD-9DDA404C95DF}">
      <dgm:prSet/>
      <dgm:spPr/>
      <dgm:t>
        <a:bodyPr/>
        <a:lstStyle/>
        <a:p>
          <a:endParaRPr lang="en-US"/>
        </a:p>
      </dgm:t>
    </dgm:pt>
    <dgm:pt modelId="{58D43CC7-0E9E-1541-AB29-D7DD58BB60F0}">
      <dgm:prSet custT="1"/>
      <dgm:spPr/>
      <dgm:t>
        <a:bodyPr/>
        <a:lstStyle/>
        <a:p>
          <a:r>
            <a:rPr lang="en-US" sz="1800" dirty="0">
              <a:solidFill>
                <a:schemeClr val="tx1"/>
              </a:solidFill>
              <a:effectLst/>
              <a:latin typeface="+mn-lt"/>
              <a:ea typeface="+mn-ea"/>
              <a:cs typeface="+mn-cs"/>
            </a:rPr>
            <a:t>Looked at who the key players should and commitments should be</a:t>
          </a:r>
          <a:endParaRPr lang="en-US" sz="1800" dirty="0"/>
        </a:p>
      </dgm:t>
    </dgm:pt>
    <dgm:pt modelId="{6F42E44D-182D-144E-B941-A4AD044C19F8}" type="parTrans" cxnId="{AE5ADDDB-2951-4A49-AF2C-C39104293D3F}">
      <dgm:prSet/>
      <dgm:spPr/>
      <dgm:t>
        <a:bodyPr/>
        <a:lstStyle/>
        <a:p>
          <a:endParaRPr lang="en-US"/>
        </a:p>
      </dgm:t>
    </dgm:pt>
    <dgm:pt modelId="{C5470815-C9B7-0B4F-ADB9-C591D1B7FE5B}" type="sibTrans" cxnId="{AE5ADDDB-2951-4A49-AF2C-C39104293D3F}">
      <dgm:prSet/>
      <dgm:spPr/>
      <dgm:t>
        <a:bodyPr/>
        <a:lstStyle/>
        <a:p>
          <a:endParaRPr lang="en-US"/>
        </a:p>
      </dgm:t>
    </dgm:pt>
    <dgm:pt modelId="{D6BF909F-EC03-2049-AA05-5B4A260D9DA6}">
      <dgm:prSet custT="1"/>
      <dgm:spPr/>
      <dgm:t>
        <a:bodyPr/>
        <a:lstStyle/>
        <a:p>
          <a:r>
            <a:rPr lang="en-US" sz="1800" dirty="0">
              <a:solidFill>
                <a:schemeClr val="tx1"/>
              </a:solidFill>
              <a:effectLst/>
              <a:latin typeface="+mn-lt"/>
              <a:ea typeface="+mn-ea"/>
              <a:cs typeface="+mn-cs"/>
            </a:rPr>
            <a:t>Developed Governing guidelines </a:t>
          </a:r>
          <a:endParaRPr lang="en-US" sz="1800" dirty="0"/>
        </a:p>
      </dgm:t>
    </dgm:pt>
    <dgm:pt modelId="{CB219E91-7299-044C-98BE-702652E0B31F}" type="parTrans" cxnId="{421B41F1-25B7-154D-A38C-96665ED774F5}">
      <dgm:prSet/>
      <dgm:spPr/>
      <dgm:t>
        <a:bodyPr/>
        <a:lstStyle/>
        <a:p>
          <a:endParaRPr lang="en-US"/>
        </a:p>
      </dgm:t>
    </dgm:pt>
    <dgm:pt modelId="{2E3F3C49-C80E-254B-94BB-3EF1987B1C13}" type="sibTrans" cxnId="{421B41F1-25B7-154D-A38C-96665ED774F5}">
      <dgm:prSet/>
      <dgm:spPr/>
      <dgm:t>
        <a:bodyPr/>
        <a:lstStyle/>
        <a:p>
          <a:endParaRPr lang="en-US"/>
        </a:p>
      </dgm:t>
    </dgm:pt>
    <dgm:pt modelId="{41AE1FFC-7096-CB44-8222-08CC2D95F207}">
      <dgm:prSet custT="1"/>
      <dgm:spPr/>
      <dgm:t>
        <a:bodyPr/>
        <a:lstStyle/>
        <a:p>
          <a:r>
            <a:rPr lang="en-US" sz="1800" dirty="0">
              <a:solidFill>
                <a:schemeClr val="tx1"/>
              </a:solidFill>
              <a:effectLst/>
              <a:latin typeface="+mn-lt"/>
              <a:ea typeface="+mn-ea"/>
              <a:cs typeface="+mn-cs"/>
            </a:rPr>
            <a:t>Looked at organizational support</a:t>
          </a:r>
          <a:endParaRPr lang="en-US" sz="1800" dirty="0"/>
        </a:p>
      </dgm:t>
    </dgm:pt>
    <dgm:pt modelId="{DF1EA652-1823-7B49-AEA5-31CF85A6E87F}" type="parTrans" cxnId="{29F7B134-CA3E-4547-B1BC-F567B1E3D682}">
      <dgm:prSet/>
      <dgm:spPr/>
      <dgm:t>
        <a:bodyPr/>
        <a:lstStyle/>
        <a:p>
          <a:endParaRPr lang="en-US"/>
        </a:p>
      </dgm:t>
    </dgm:pt>
    <dgm:pt modelId="{A04E7789-71A4-A947-BC96-1AB1DF229A38}" type="sibTrans" cxnId="{29F7B134-CA3E-4547-B1BC-F567B1E3D682}">
      <dgm:prSet/>
      <dgm:spPr/>
      <dgm:t>
        <a:bodyPr/>
        <a:lstStyle/>
        <a:p>
          <a:endParaRPr lang="en-US"/>
        </a:p>
      </dgm:t>
    </dgm:pt>
    <dgm:pt modelId="{ABFAB44B-6DC9-E142-906B-344C30526A20}">
      <dgm:prSet custT="1"/>
      <dgm:spPr/>
      <dgm:t>
        <a:bodyPr/>
        <a:lstStyle/>
        <a:p>
          <a:r>
            <a:rPr lang="en-US" sz="1800" dirty="0">
              <a:solidFill>
                <a:schemeClr val="tx1"/>
              </a:solidFill>
              <a:effectLst/>
              <a:latin typeface="+mn-lt"/>
              <a:ea typeface="+mn-ea"/>
              <a:cs typeface="+mn-cs"/>
            </a:rPr>
            <a:t>Developed short-term and long-term goals and strategies</a:t>
          </a:r>
          <a:endParaRPr lang="en-US" sz="1800" dirty="0"/>
        </a:p>
      </dgm:t>
    </dgm:pt>
    <dgm:pt modelId="{1E4E9CED-42EC-EB49-B29C-74F3A14C463F}" type="sibTrans" cxnId="{B21B12D5-0AC2-0D44-B400-2D8F4084E98A}">
      <dgm:prSet/>
      <dgm:spPr/>
      <dgm:t>
        <a:bodyPr/>
        <a:lstStyle/>
        <a:p>
          <a:endParaRPr lang="en-US"/>
        </a:p>
      </dgm:t>
    </dgm:pt>
    <dgm:pt modelId="{51C1B844-8751-704B-A3E4-D77D04A9B649}" type="parTrans" cxnId="{B21B12D5-0AC2-0D44-B400-2D8F4084E98A}">
      <dgm:prSet/>
      <dgm:spPr/>
      <dgm:t>
        <a:bodyPr/>
        <a:lstStyle/>
        <a:p>
          <a:endParaRPr lang="en-US"/>
        </a:p>
      </dgm:t>
    </dgm:pt>
    <dgm:pt modelId="{4FD839F9-6F66-834C-98FD-50AB7D08B2AA}" type="pres">
      <dgm:prSet presAssocID="{9E34C2EC-7CAD-40DA-AC08-2198D8124D9D}" presName="linear" presStyleCnt="0">
        <dgm:presLayoutVars>
          <dgm:animLvl val="lvl"/>
          <dgm:resizeHandles val="exact"/>
        </dgm:presLayoutVars>
      </dgm:prSet>
      <dgm:spPr/>
      <dgm:t>
        <a:bodyPr/>
        <a:lstStyle/>
        <a:p>
          <a:endParaRPr lang="en-US"/>
        </a:p>
      </dgm:t>
    </dgm:pt>
    <dgm:pt modelId="{879A5371-9461-D749-93E7-01C73F0EB66D}" type="pres">
      <dgm:prSet presAssocID="{0A097082-EEDE-4058-9314-649DB4C251F0}" presName="parentText" presStyleLbl="node1" presStyleIdx="0" presStyleCnt="2" custScaleY="39964" custLinFactNeighborX="-283" custLinFactNeighborY="-1522">
        <dgm:presLayoutVars>
          <dgm:chMax val="0"/>
          <dgm:bulletEnabled val="1"/>
        </dgm:presLayoutVars>
      </dgm:prSet>
      <dgm:spPr/>
      <dgm:t>
        <a:bodyPr/>
        <a:lstStyle/>
        <a:p>
          <a:endParaRPr lang="en-US"/>
        </a:p>
      </dgm:t>
    </dgm:pt>
    <dgm:pt modelId="{9D53ECF2-81F1-9B45-A744-82C7127CD261}" type="pres">
      <dgm:prSet presAssocID="{0A097082-EEDE-4058-9314-649DB4C251F0}" presName="childText" presStyleLbl="revTx" presStyleIdx="0" presStyleCnt="2" custLinFactNeighborY="6232">
        <dgm:presLayoutVars>
          <dgm:bulletEnabled val="1"/>
        </dgm:presLayoutVars>
      </dgm:prSet>
      <dgm:spPr/>
      <dgm:t>
        <a:bodyPr/>
        <a:lstStyle/>
        <a:p>
          <a:endParaRPr lang="en-US"/>
        </a:p>
      </dgm:t>
    </dgm:pt>
    <dgm:pt modelId="{3CC8B433-F0CD-3242-AF9A-0021D5E90CDF}" type="pres">
      <dgm:prSet presAssocID="{CA042D02-C08F-4491-B087-67153E040CAB}" presName="parentText" presStyleLbl="node1" presStyleIdx="1" presStyleCnt="2" custFlipVert="0" custScaleY="39994" custLinFactNeighborY="-1287">
        <dgm:presLayoutVars>
          <dgm:chMax val="0"/>
          <dgm:bulletEnabled val="1"/>
        </dgm:presLayoutVars>
      </dgm:prSet>
      <dgm:spPr/>
      <dgm:t>
        <a:bodyPr/>
        <a:lstStyle/>
        <a:p>
          <a:endParaRPr lang="en-US"/>
        </a:p>
      </dgm:t>
    </dgm:pt>
    <dgm:pt modelId="{D6AACF4F-C705-EF4D-AE92-84D137A73E93}" type="pres">
      <dgm:prSet presAssocID="{CA042D02-C08F-4491-B087-67153E040CAB}" presName="childText" presStyleLbl="revTx" presStyleIdx="1" presStyleCnt="2" custLinFactNeighborY="4674">
        <dgm:presLayoutVars>
          <dgm:bulletEnabled val="1"/>
        </dgm:presLayoutVars>
      </dgm:prSet>
      <dgm:spPr/>
      <dgm:t>
        <a:bodyPr/>
        <a:lstStyle/>
        <a:p>
          <a:endParaRPr lang="en-US"/>
        </a:p>
      </dgm:t>
    </dgm:pt>
  </dgm:ptLst>
  <dgm:cxnLst>
    <dgm:cxn modelId="{421B41F1-25B7-154D-A38C-96665ED774F5}" srcId="{308BCFEF-F983-4B8F-B7D6-02A8F8052F8A}" destId="{D6BF909F-EC03-2049-AA05-5B4A260D9DA6}" srcOrd="2" destOrd="0" parTransId="{CB219E91-7299-044C-98BE-702652E0B31F}" sibTransId="{2E3F3C49-C80E-254B-94BB-3EF1987B1C13}"/>
    <dgm:cxn modelId="{29F7B134-CA3E-4547-B1BC-F567B1E3D682}" srcId="{308BCFEF-F983-4B8F-B7D6-02A8F8052F8A}" destId="{41AE1FFC-7096-CB44-8222-08CC2D95F207}" srcOrd="3" destOrd="0" parTransId="{DF1EA652-1823-7B49-AEA5-31CF85A6E87F}" sibTransId="{A04E7789-71A4-A947-BC96-1AB1DF229A38}"/>
    <dgm:cxn modelId="{B21B12D5-0AC2-0D44-B400-2D8F4084E98A}" srcId="{308BCFEF-F983-4B8F-B7D6-02A8F8052F8A}" destId="{ABFAB44B-6DC9-E142-906B-344C30526A20}" srcOrd="4" destOrd="0" parTransId="{51C1B844-8751-704B-A3E4-D77D04A9B649}" sibTransId="{1E4E9CED-42EC-EB49-B29C-74F3A14C463F}"/>
    <dgm:cxn modelId="{E4F6F54D-6C4F-404E-AF93-CADBF653FEA1}" type="presOf" srcId="{E3E09E06-A608-4E31-BBFF-5471CA84FB91}" destId="{9D53ECF2-81F1-9B45-A744-82C7127CD261}" srcOrd="0" destOrd="0" presId="urn:microsoft.com/office/officeart/2005/8/layout/vList2"/>
    <dgm:cxn modelId="{F8AFDA07-4253-D94C-85D6-BA1719483299}" type="presOf" srcId="{264895BB-96FB-094D-9EBB-9349D5F053F7}" destId="{D6AACF4F-C705-EF4D-AE92-84D137A73E93}" srcOrd="0" destOrd="1" presId="urn:microsoft.com/office/officeart/2005/8/layout/vList2"/>
    <dgm:cxn modelId="{D4BD7BDA-F5BA-F648-B94C-F85DCB2E386E}" type="presOf" srcId="{9E34C2EC-7CAD-40DA-AC08-2198D8124D9D}" destId="{4FD839F9-6F66-834C-98FD-50AB7D08B2AA}" srcOrd="0" destOrd="0" presId="urn:microsoft.com/office/officeart/2005/8/layout/vList2"/>
    <dgm:cxn modelId="{75D8BE83-5E8E-3F42-9F57-100548F44FB0}" type="presOf" srcId="{41AE1FFC-7096-CB44-8222-08CC2D95F207}" destId="{D6AACF4F-C705-EF4D-AE92-84D137A73E93}" srcOrd="0" destOrd="4" presId="urn:microsoft.com/office/officeart/2005/8/layout/vList2"/>
    <dgm:cxn modelId="{504D2A16-43A8-46FC-838E-F8AFE44B932B}" srcId="{9E34C2EC-7CAD-40DA-AC08-2198D8124D9D}" destId="{0A097082-EEDE-4058-9314-649DB4C251F0}" srcOrd="0" destOrd="0" parTransId="{00308160-6E96-4778-ABF5-71F59CCB7BA4}" sibTransId="{F8436085-7A7B-41F4-B5D1-30598739171B}"/>
    <dgm:cxn modelId="{E96B3EFF-4783-1147-8230-634BB59A3819}" type="presOf" srcId="{D6BF909F-EC03-2049-AA05-5B4A260D9DA6}" destId="{D6AACF4F-C705-EF4D-AE92-84D137A73E93}" srcOrd="0" destOrd="3" presId="urn:microsoft.com/office/officeart/2005/8/layout/vList2"/>
    <dgm:cxn modelId="{2B07FC7F-0A61-1F42-A6FA-C8F577D3762F}" type="presOf" srcId="{0A097082-EEDE-4058-9314-649DB4C251F0}" destId="{879A5371-9461-D749-93E7-01C73F0EB66D}" srcOrd="0" destOrd="0" presId="urn:microsoft.com/office/officeart/2005/8/layout/vList2"/>
    <dgm:cxn modelId="{45E3DDB8-9BD3-604D-912B-F5E2B51E572A}" type="presOf" srcId="{308BCFEF-F983-4B8F-B7D6-02A8F8052F8A}" destId="{D6AACF4F-C705-EF4D-AE92-84D137A73E93}" srcOrd="0" destOrd="0" presId="urn:microsoft.com/office/officeart/2005/8/layout/vList2"/>
    <dgm:cxn modelId="{14B501D4-4EC1-42C1-9557-8FEB0589B6B2}" srcId="{0A097082-EEDE-4058-9314-649DB4C251F0}" destId="{E3E09E06-A608-4E31-BBFF-5471CA84FB91}" srcOrd="0" destOrd="0" parTransId="{B83E01C9-A263-4882-8791-1C3226033089}" sibTransId="{B72636C7-041C-46C5-9ED3-5E02DDE690A8}"/>
    <dgm:cxn modelId="{0CA468E3-0561-40A3-93CE-88027BE87C79}" srcId="{CA042D02-C08F-4491-B087-67153E040CAB}" destId="{308BCFEF-F983-4B8F-B7D6-02A8F8052F8A}" srcOrd="0" destOrd="0" parTransId="{7D28219D-F49A-4F4B-AF8F-9BCA272C4C4D}" sibTransId="{6C51F742-6417-4F99-9E10-C8EAFB30D437}"/>
    <dgm:cxn modelId="{2DAB9E37-268B-C442-A74D-B83F47B01A98}" type="presOf" srcId="{58D43CC7-0E9E-1541-AB29-D7DD58BB60F0}" destId="{D6AACF4F-C705-EF4D-AE92-84D137A73E93}" srcOrd="0" destOrd="2" presId="urn:microsoft.com/office/officeart/2005/8/layout/vList2"/>
    <dgm:cxn modelId="{EA723C3C-8FDF-40C1-A240-306061F34CBE}" srcId="{9E34C2EC-7CAD-40DA-AC08-2198D8124D9D}" destId="{CA042D02-C08F-4491-B087-67153E040CAB}" srcOrd="1" destOrd="0" parTransId="{AAF51AA4-D3EB-48D7-B4D1-BCCF88527974}" sibTransId="{A07C2EFC-D0CE-41C5-906C-9BF2C51211E9}"/>
    <dgm:cxn modelId="{387D6DB6-3A02-274B-BB91-B3B68B4C1B2A}" type="presOf" srcId="{ABFAB44B-6DC9-E142-906B-344C30526A20}" destId="{D6AACF4F-C705-EF4D-AE92-84D137A73E93}" srcOrd="0" destOrd="5" presId="urn:microsoft.com/office/officeart/2005/8/layout/vList2"/>
    <dgm:cxn modelId="{05E7080C-505C-5445-BEDD-9DDA404C95DF}" srcId="{308BCFEF-F983-4B8F-B7D6-02A8F8052F8A}" destId="{264895BB-96FB-094D-9EBB-9349D5F053F7}" srcOrd="0" destOrd="0" parTransId="{9E1E12E1-6056-9D4E-9CE1-934E178057EC}" sibTransId="{F37233BC-E558-A849-A9A2-C80E1F93459C}"/>
    <dgm:cxn modelId="{AE5ADDDB-2951-4A49-AF2C-C39104293D3F}" srcId="{308BCFEF-F983-4B8F-B7D6-02A8F8052F8A}" destId="{58D43CC7-0E9E-1541-AB29-D7DD58BB60F0}" srcOrd="1" destOrd="0" parTransId="{6F42E44D-182D-144E-B941-A4AD044C19F8}" sibTransId="{C5470815-C9B7-0B4F-ADB9-C591D1B7FE5B}"/>
    <dgm:cxn modelId="{56932E09-09EA-5C4F-8515-9D7739D91775}" type="presOf" srcId="{CA042D02-C08F-4491-B087-67153E040CAB}" destId="{3CC8B433-F0CD-3242-AF9A-0021D5E90CDF}" srcOrd="0" destOrd="0" presId="urn:microsoft.com/office/officeart/2005/8/layout/vList2"/>
    <dgm:cxn modelId="{CD453E75-2B9F-284E-AB18-7190CC582AB0}" type="presParOf" srcId="{4FD839F9-6F66-834C-98FD-50AB7D08B2AA}" destId="{879A5371-9461-D749-93E7-01C73F0EB66D}" srcOrd="0" destOrd="0" presId="urn:microsoft.com/office/officeart/2005/8/layout/vList2"/>
    <dgm:cxn modelId="{C753F1D6-212E-4145-9085-C5DAB003D51C}" type="presParOf" srcId="{4FD839F9-6F66-834C-98FD-50AB7D08B2AA}" destId="{9D53ECF2-81F1-9B45-A744-82C7127CD261}" srcOrd="1" destOrd="0" presId="urn:microsoft.com/office/officeart/2005/8/layout/vList2"/>
    <dgm:cxn modelId="{4C8C7CC0-AFEA-4B45-BA8B-299C1C657B49}" type="presParOf" srcId="{4FD839F9-6F66-834C-98FD-50AB7D08B2AA}" destId="{3CC8B433-F0CD-3242-AF9A-0021D5E90CDF}" srcOrd="2" destOrd="0" presId="urn:microsoft.com/office/officeart/2005/8/layout/vList2"/>
    <dgm:cxn modelId="{4F18CA7D-8E1B-464A-98C7-14F31A7B4AE6}" type="presParOf" srcId="{4FD839F9-6F66-834C-98FD-50AB7D08B2AA}" destId="{D6AACF4F-C705-EF4D-AE92-84D137A73E93}" srcOrd="3"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E34C2EC-7CAD-40DA-AC08-2198D8124D9D}" type="doc">
      <dgm:prSet loTypeId="urn:microsoft.com/office/officeart/2005/8/layout/vList2" loCatId="list" qsTypeId="urn:microsoft.com/office/officeart/2005/8/quickstyle/simple5" qsCatId="simple" csTypeId="urn:microsoft.com/office/officeart/2005/8/colors/colorful5" csCatId="colorful" phldr="1"/>
      <dgm:spPr/>
      <dgm:t>
        <a:bodyPr/>
        <a:lstStyle/>
        <a:p>
          <a:endParaRPr lang="en-US"/>
        </a:p>
      </dgm:t>
    </dgm:pt>
    <dgm:pt modelId="{57BBF6C3-2FBC-44AD-874F-EB9EA0DAEAC1}">
      <dgm:prSet custT="1"/>
      <dgm:spPr>
        <a:gradFill rotWithShape="0">
          <a:gsLst>
            <a:gs pos="0">
              <a:srgbClr val="00B050"/>
            </a:gs>
            <a:gs pos="50000">
              <a:srgbClr val="00B050"/>
            </a:gs>
            <a:gs pos="100000">
              <a:srgbClr val="00B050"/>
            </a:gs>
          </a:gsLst>
        </a:gradFill>
      </dgm:spPr>
      <dgm:t>
        <a:bodyPr/>
        <a:lstStyle/>
        <a:p>
          <a:r>
            <a:rPr lang="en-US" sz="3200" b="0" i="0" dirty="0"/>
            <a:t>Recommendations</a:t>
          </a:r>
          <a:endParaRPr lang="en-US" sz="3200" dirty="0"/>
        </a:p>
      </dgm:t>
    </dgm:pt>
    <dgm:pt modelId="{AA25D41A-4E7D-42AD-88D8-A533F61CF339}" type="parTrans" cxnId="{15171BAF-AAD8-42AE-A578-436A081DDA54}">
      <dgm:prSet/>
      <dgm:spPr/>
      <dgm:t>
        <a:bodyPr/>
        <a:lstStyle/>
        <a:p>
          <a:endParaRPr lang="en-US"/>
        </a:p>
      </dgm:t>
    </dgm:pt>
    <dgm:pt modelId="{8AEA441D-BA43-40B7-887D-55EB6213D784}" type="sibTrans" cxnId="{15171BAF-AAD8-42AE-A578-436A081DDA54}">
      <dgm:prSet/>
      <dgm:spPr/>
      <dgm:t>
        <a:bodyPr/>
        <a:lstStyle/>
        <a:p>
          <a:endParaRPr lang="en-US"/>
        </a:p>
      </dgm:t>
    </dgm:pt>
    <dgm:pt modelId="{34CD0534-AFD9-4C1B-8A95-0E57C0467938}">
      <dgm:prSet custT="1"/>
      <dgm:spPr/>
      <dgm:t>
        <a:bodyPr/>
        <a:lstStyle/>
        <a:p>
          <a:pPr>
            <a:buFont typeface="Wingdings" pitchFamily="2" charset="2"/>
            <a:buChar char="Ø"/>
          </a:pPr>
          <a:r>
            <a:rPr lang="en-US" sz="1800" dirty="0">
              <a:solidFill>
                <a:schemeClr val="tx1"/>
              </a:solidFill>
              <a:effectLst/>
              <a:latin typeface="+mn-lt"/>
              <a:ea typeface="+mn-ea"/>
              <a:cs typeface="+mn-cs"/>
            </a:rPr>
            <a:t> Establish the Public Library Data Alliance (PLDA)</a:t>
          </a:r>
          <a:endParaRPr lang="en-US" sz="1800" dirty="0"/>
        </a:p>
      </dgm:t>
    </dgm:pt>
    <dgm:pt modelId="{8374745E-8DD3-42B2-9DA3-31A35A1B9B0A}" type="parTrans" cxnId="{435B4EB1-C4B1-4735-9A1F-FB7FE6479216}">
      <dgm:prSet/>
      <dgm:spPr/>
      <dgm:t>
        <a:bodyPr/>
        <a:lstStyle/>
        <a:p>
          <a:endParaRPr lang="en-US"/>
        </a:p>
      </dgm:t>
    </dgm:pt>
    <dgm:pt modelId="{8B88E18C-0264-4ACD-99F7-A189B82EBAD2}" type="sibTrans" cxnId="{435B4EB1-C4B1-4735-9A1F-FB7FE6479216}">
      <dgm:prSet/>
      <dgm:spPr/>
      <dgm:t>
        <a:bodyPr/>
        <a:lstStyle/>
        <a:p>
          <a:endParaRPr lang="en-US"/>
        </a:p>
      </dgm:t>
    </dgm:pt>
    <dgm:pt modelId="{B71BF836-7C24-E84B-B78E-93347C3940BF}">
      <dgm:prSet custT="1"/>
      <dgm:spPr/>
      <dgm:t>
        <a:bodyPr/>
        <a:lstStyle/>
        <a:p>
          <a:r>
            <a:rPr lang="en-US" sz="1800" dirty="0">
              <a:solidFill>
                <a:schemeClr val="tx1"/>
              </a:solidFill>
              <a:effectLst/>
              <a:latin typeface="+mn-lt"/>
              <a:ea typeface="+mn-ea"/>
              <a:cs typeface="+mn-cs"/>
            </a:rPr>
            <a:t>Composed of 8 Standing Members and 9 rotating members representing various sized libraries</a:t>
          </a:r>
        </a:p>
      </dgm:t>
    </dgm:pt>
    <dgm:pt modelId="{77E8A7EB-3ADF-E348-A0AE-5C281D1BC3FD}" type="parTrans" cxnId="{088D8812-D2F4-914B-8CCE-AF9F112166FC}">
      <dgm:prSet/>
      <dgm:spPr/>
      <dgm:t>
        <a:bodyPr/>
        <a:lstStyle/>
        <a:p>
          <a:endParaRPr lang="en-US"/>
        </a:p>
      </dgm:t>
    </dgm:pt>
    <dgm:pt modelId="{FAF93EB7-83DA-D348-B1A5-C12AE5BF7557}" type="sibTrans" cxnId="{088D8812-D2F4-914B-8CCE-AF9F112166FC}">
      <dgm:prSet/>
      <dgm:spPr/>
      <dgm:t>
        <a:bodyPr/>
        <a:lstStyle/>
        <a:p>
          <a:endParaRPr lang="en-US"/>
        </a:p>
      </dgm:t>
    </dgm:pt>
    <dgm:pt modelId="{A4CD4733-31AF-8A49-ABAB-845E469F7F5C}">
      <dgm:prSet custT="1"/>
      <dgm:spPr/>
      <dgm:t>
        <a:bodyPr/>
        <a:lstStyle/>
        <a:p>
          <a:r>
            <a:rPr lang="en-US" sz="1800" dirty="0">
              <a:solidFill>
                <a:schemeClr val="tx1"/>
              </a:solidFill>
              <a:effectLst/>
              <a:latin typeface="+mn-lt"/>
              <a:ea typeface="+mn-ea"/>
              <a:cs typeface="+mn-cs"/>
            </a:rPr>
            <a:t>Engage the National Information Standards Organization (NISO) as the secretariat for the PLDA</a:t>
          </a:r>
        </a:p>
      </dgm:t>
    </dgm:pt>
    <dgm:pt modelId="{1C58D6C0-CAD3-9246-8C01-994DD8D3268C}" type="parTrans" cxnId="{69650A35-AF40-2C4C-846A-44514BE0F7A2}">
      <dgm:prSet/>
      <dgm:spPr/>
      <dgm:t>
        <a:bodyPr/>
        <a:lstStyle/>
        <a:p>
          <a:endParaRPr lang="en-US"/>
        </a:p>
      </dgm:t>
    </dgm:pt>
    <dgm:pt modelId="{DFC7EB98-541A-C64F-B15E-D5FFC0BEB4BA}" type="sibTrans" cxnId="{69650A35-AF40-2C4C-846A-44514BE0F7A2}">
      <dgm:prSet/>
      <dgm:spPr/>
      <dgm:t>
        <a:bodyPr/>
        <a:lstStyle/>
        <a:p>
          <a:endParaRPr lang="en-US"/>
        </a:p>
      </dgm:t>
    </dgm:pt>
    <dgm:pt modelId="{80FEA416-1498-B14D-AB47-FF48340BB5D3}">
      <dgm:prSet custT="1"/>
      <dgm:spPr/>
      <dgm:t>
        <a:bodyPr/>
        <a:lstStyle/>
        <a:p>
          <a:r>
            <a:rPr lang="en-US" sz="1800" dirty="0">
              <a:solidFill>
                <a:schemeClr val="tx1"/>
              </a:solidFill>
              <a:effectLst/>
              <a:latin typeface="+mn-lt"/>
              <a:ea typeface="+mn-ea"/>
              <a:cs typeface="+mn-cs"/>
            </a:rPr>
            <a:t>Series of Short term and Long term Priorities</a:t>
          </a:r>
        </a:p>
      </dgm:t>
    </dgm:pt>
    <dgm:pt modelId="{EF2E2B72-9F60-DD43-B163-21C5F09E9F97}" type="parTrans" cxnId="{BB6A882E-111F-0C48-AFEB-B57284750735}">
      <dgm:prSet/>
      <dgm:spPr/>
      <dgm:t>
        <a:bodyPr/>
        <a:lstStyle/>
        <a:p>
          <a:endParaRPr lang="en-US"/>
        </a:p>
      </dgm:t>
    </dgm:pt>
    <dgm:pt modelId="{7329F54B-ADB2-E74D-8F13-F224CEF994E9}" type="sibTrans" cxnId="{BB6A882E-111F-0C48-AFEB-B57284750735}">
      <dgm:prSet/>
      <dgm:spPr/>
      <dgm:t>
        <a:bodyPr/>
        <a:lstStyle/>
        <a:p>
          <a:endParaRPr lang="en-US"/>
        </a:p>
      </dgm:t>
    </dgm:pt>
    <dgm:pt modelId="{640E1AA6-AF43-054C-B0ED-BB4FDCA7AF98}">
      <dgm:prSet custT="1"/>
      <dgm:spPr/>
      <dgm:t>
        <a:bodyPr/>
        <a:lstStyle/>
        <a:p>
          <a:r>
            <a:rPr lang="en-US" sz="1800" dirty="0">
              <a:solidFill>
                <a:schemeClr val="tx1"/>
              </a:solidFill>
            </a:rPr>
            <a:t>Have initial buy in from: American Library Association, Association for Rural and Small Libraries, Chief Officers of State Library Agencies, Institute of Museum and Library Services, Public Library Association, and Urban Libraries Council)</a:t>
          </a:r>
          <a:endParaRPr lang="en-US" sz="1800" dirty="0">
            <a:solidFill>
              <a:schemeClr val="tx1"/>
            </a:solidFill>
            <a:effectLst/>
            <a:latin typeface="+mn-lt"/>
            <a:ea typeface="+mn-ea"/>
            <a:cs typeface="+mn-cs"/>
          </a:endParaRPr>
        </a:p>
      </dgm:t>
    </dgm:pt>
    <dgm:pt modelId="{4ECF5AC0-BAFA-254D-B24A-458CF60CF08D}" type="parTrans" cxnId="{9B8EC427-11BA-574D-99A1-D77AE0550BE5}">
      <dgm:prSet/>
      <dgm:spPr/>
      <dgm:t>
        <a:bodyPr/>
        <a:lstStyle/>
        <a:p>
          <a:endParaRPr lang="en-US"/>
        </a:p>
      </dgm:t>
    </dgm:pt>
    <dgm:pt modelId="{4FE9AB2D-59AE-3F49-AFE8-E0264C5416C2}" type="sibTrans" cxnId="{9B8EC427-11BA-574D-99A1-D77AE0550BE5}">
      <dgm:prSet/>
      <dgm:spPr/>
      <dgm:t>
        <a:bodyPr/>
        <a:lstStyle/>
        <a:p>
          <a:endParaRPr lang="en-US"/>
        </a:p>
      </dgm:t>
    </dgm:pt>
    <dgm:pt modelId="{4FD839F9-6F66-834C-98FD-50AB7D08B2AA}" type="pres">
      <dgm:prSet presAssocID="{9E34C2EC-7CAD-40DA-AC08-2198D8124D9D}" presName="linear" presStyleCnt="0">
        <dgm:presLayoutVars>
          <dgm:animLvl val="lvl"/>
          <dgm:resizeHandles val="exact"/>
        </dgm:presLayoutVars>
      </dgm:prSet>
      <dgm:spPr/>
      <dgm:t>
        <a:bodyPr/>
        <a:lstStyle/>
        <a:p>
          <a:endParaRPr lang="en-US"/>
        </a:p>
      </dgm:t>
    </dgm:pt>
    <dgm:pt modelId="{933E1524-C7B0-9646-A194-353BD8FE0708}" type="pres">
      <dgm:prSet presAssocID="{57BBF6C3-2FBC-44AD-874F-EB9EA0DAEAC1}" presName="parentText" presStyleLbl="node1" presStyleIdx="0" presStyleCnt="1" custScaleY="61862" custLinFactNeighborY="7292">
        <dgm:presLayoutVars>
          <dgm:chMax val="0"/>
          <dgm:bulletEnabled val="1"/>
        </dgm:presLayoutVars>
      </dgm:prSet>
      <dgm:spPr/>
      <dgm:t>
        <a:bodyPr/>
        <a:lstStyle/>
        <a:p>
          <a:endParaRPr lang="en-US"/>
        </a:p>
      </dgm:t>
    </dgm:pt>
    <dgm:pt modelId="{C08D3490-8BF2-E142-826F-81BD38F9B490}" type="pres">
      <dgm:prSet presAssocID="{57BBF6C3-2FBC-44AD-874F-EB9EA0DAEAC1}" presName="childText" presStyleLbl="revTx" presStyleIdx="0" presStyleCnt="1" custLinFactNeighborX="-378" custLinFactNeighborY="39641">
        <dgm:presLayoutVars>
          <dgm:bulletEnabled val="1"/>
        </dgm:presLayoutVars>
      </dgm:prSet>
      <dgm:spPr/>
      <dgm:t>
        <a:bodyPr/>
        <a:lstStyle/>
        <a:p>
          <a:endParaRPr lang="en-US"/>
        </a:p>
      </dgm:t>
    </dgm:pt>
  </dgm:ptLst>
  <dgm:cxnLst>
    <dgm:cxn modelId="{C797BCF9-4729-654C-91DA-E5BDB60300FA}" type="presOf" srcId="{640E1AA6-AF43-054C-B0ED-BB4FDCA7AF98}" destId="{C08D3490-8BF2-E142-826F-81BD38F9B490}" srcOrd="0" destOrd="2" presId="urn:microsoft.com/office/officeart/2005/8/layout/vList2"/>
    <dgm:cxn modelId="{088D8812-D2F4-914B-8CCE-AF9F112166FC}" srcId="{34CD0534-AFD9-4C1B-8A95-0E57C0467938}" destId="{B71BF836-7C24-E84B-B78E-93347C3940BF}" srcOrd="0" destOrd="0" parTransId="{77E8A7EB-3ADF-E348-A0AE-5C281D1BC3FD}" sibTransId="{FAF93EB7-83DA-D348-B1A5-C12AE5BF7557}"/>
    <dgm:cxn modelId="{435B4EB1-C4B1-4735-9A1F-FB7FE6479216}" srcId="{57BBF6C3-2FBC-44AD-874F-EB9EA0DAEAC1}" destId="{34CD0534-AFD9-4C1B-8A95-0E57C0467938}" srcOrd="0" destOrd="0" parTransId="{8374745E-8DD3-42B2-9DA3-31A35A1B9B0A}" sibTransId="{8B88E18C-0264-4ACD-99F7-A189B82EBAD2}"/>
    <dgm:cxn modelId="{B4A5EAE5-0809-7F4D-9651-1815A82FDF27}" type="presOf" srcId="{57BBF6C3-2FBC-44AD-874F-EB9EA0DAEAC1}" destId="{933E1524-C7B0-9646-A194-353BD8FE0708}" srcOrd="0" destOrd="0" presId="urn:microsoft.com/office/officeart/2005/8/layout/vList2"/>
    <dgm:cxn modelId="{09F7CC3A-0488-ED49-A4AA-B34C8CE3883B}" type="presOf" srcId="{A4CD4733-31AF-8A49-ABAB-845E469F7F5C}" destId="{C08D3490-8BF2-E142-826F-81BD38F9B490}" srcOrd="0" destOrd="3" presId="urn:microsoft.com/office/officeart/2005/8/layout/vList2"/>
    <dgm:cxn modelId="{D4BD7BDA-F5BA-F648-B94C-F85DCB2E386E}" type="presOf" srcId="{9E34C2EC-7CAD-40DA-AC08-2198D8124D9D}" destId="{4FD839F9-6F66-834C-98FD-50AB7D08B2AA}" srcOrd="0" destOrd="0" presId="urn:microsoft.com/office/officeart/2005/8/layout/vList2"/>
    <dgm:cxn modelId="{69650A35-AF40-2C4C-846A-44514BE0F7A2}" srcId="{34CD0534-AFD9-4C1B-8A95-0E57C0467938}" destId="{A4CD4733-31AF-8A49-ABAB-845E469F7F5C}" srcOrd="2" destOrd="0" parTransId="{1C58D6C0-CAD3-9246-8C01-994DD8D3268C}" sibTransId="{DFC7EB98-541A-C64F-B15E-D5FFC0BEB4BA}"/>
    <dgm:cxn modelId="{28855284-1DA8-EA44-8030-48D53B989D58}" type="presOf" srcId="{B71BF836-7C24-E84B-B78E-93347C3940BF}" destId="{C08D3490-8BF2-E142-826F-81BD38F9B490}" srcOrd="0" destOrd="1" presId="urn:microsoft.com/office/officeart/2005/8/layout/vList2"/>
    <dgm:cxn modelId="{4A36270A-B9A7-3A4F-9481-EC0AAA10A519}" type="presOf" srcId="{34CD0534-AFD9-4C1B-8A95-0E57C0467938}" destId="{C08D3490-8BF2-E142-826F-81BD38F9B490}" srcOrd="0" destOrd="0" presId="urn:microsoft.com/office/officeart/2005/8/layout/vList2"/>
    <dgm:cxn modelId="{BB6A882E-111F-0C48-AFEB-B57284750735}" srcId="{34CD0534-AFD9-4C1B-8A95-0E57C0467938}" destId="{80FEA416-1498-B14D-AB47-FF48340BB5D3}" srcOrd="3" destOrd="0" parTransId="{EF2E2B72-9F60-DD43-B163-21C5F09E9F97}" sibTransId="{7329F54B-ADB2-E74D-8F13-F224CEF994E9}"/>
    <dgm:cxn modelId="{9B8EC427-11BA-574D-99A1-D77AE0550BE5}" srcId="{34CD0534-AFD9-4C1B-8A95-0E57C0467938}" destId="{640E1AA6-AF43-054C-B0ED-BB4FDCA7AF98}" srcOrd="1" destOrd="0" parTransId="{4ECF5AC0-BAFA-254D-B24A-458CF60CF08D}" sibTransId="{4FE9AB2D-59AE-3F49-AFE8-E0264C5416C2}"/>
    <dgm:cxn modelId="{15171BAF-AAD8-42AE-A578-436A081DDA54}" srcId="{9E34C2EC-7CAD-40DA-AC08-2198D8124D9D}" destId="{57BBF6C3-2FBC-44AD-874F-EB9EA0DAEAC1}" srcOrd="0" destOrd="0" parTransId="{AA25D41A-4E7D-42AD-88D8-A533F61CF339}" sibTransId="{8AEA441D-BA43-40B7-887D-55EB6213D784}"/>
    <dgm:cxn modelId="{40155777-8BFB-5D4D-A263-7A51DBC681C3}" type="presOf" srcId="{80FEA416-1498-B14D-AB47-FF48340BB5D3}" destId="{C08D3490-8BF2-E142-826F-81BD38F9B490}" srcOrd="0" destOrd="4" presId="urn:microsoft.com/office/officeart/2005/8/layout/vList2"/>
    <dgm:cxn modelId="{14CD1B13-1892-EF47-A1B1-BFD729C781C5}" type="presParOf" srcId="{4FD839F9-6F66-834C-98FD-50AB7D08B2AA}" destId="{933E1524-C7B0-9646-A194-353BD8FE0708}" srcOrd="0" destOrd="0" presId="urn:microsoft.com/office/officeart/2005/8/layout/vList2"/>
    <dgm:cxn modelId="{43DE805C-253C-8243-8261-E8FDFC1E2CCA}" type="presParOf" srcId="{4FD839F9-6F66-834C-98FD-50AB7D08B2AA}" destId="{C08D3490-8BF2-E142-826F-81BD38F9B490}" srcOrd="1" destOrd="0" presId="urn:microsoft.com/office/officeart/2005/8/layout/vList2"/>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9A5371-9461-D749-93E7-01C73F0EB66D}">
      <dsp:nvSpPr>
        <dsp:cNvPr id="0" name=""/>
        <dsp:cNvSpPr/>
      </dsp:nvSpPr>
      <dsp:spPr>
        <a:xfrm>
          <a:off x="0" y="7092"/>
          <a:ext cx="5984796" cy="4797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a:t>Charge</a:t>
          </a:r>
        </a:p>
      </dsp:txBody>
      <dsp:txXfrm>
        <a:off x="0" y="7092"/>
        <a:ext cx="5984796" cy="479700"/>
      </dsp:txXfrm>
    </dsp:sp>
    <dsp:sp modelId="{9D53ECF2-81F1-9B45-A744-82C7127CD261}">
      <dsp:nvSpPr>
        <dsp:cNvPr id="0" name=""/>
        <dsp:cNvSpPr/>
      </dsp:nvSpPr>
      <dsp:spPr>
        <a:xfrm>
          <a:off x="0" y="486792"/>
          <a:ext cx="5984796" cy="6106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017"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Analyze Public Libraries Survey</a:t>
          </a:r>
        </a:p>
        <a:p>
          <a:pPr marL="171450" lvl="1" indent="-171450" algn="l" defTabSz="800100">
            <a:lnSpc>
              <a:spcPct val="90000"/>
            </a:lnSpc>
            <a:spcBef>
              <a:spcPct val="0"/>
            </a:spcBef>
            <a:spcAft>
              <a:spcPct val="20000"/>
            </a:spcAft>
            <a:buChar char="••"/>
          </a:pPr>
          <a:r>
            <a:rPr lang="en-US" sz="1800" kern="1200" dirty="0"/>
            <a:t>(IMLS)</a:t>
          </a:r>
        </a:p>
      </dsp:txBody>
      <dsp:txXfrm>
        <a:off x="0" y="486792"/>
        <a:ext cx="5984796" cy="610650"/>
      </dsp:txXfrm>
    </dsp:sp>
    <dsp:sp modelId="{3CC8B433-F0CD-3242-AF9A-0021D5E90CDF}">
      <dsp:nvSpPr>
        <dsp:cNvPr id="0" name=""/>
        <dsp:cNvSpPr/>
      </dsp:nvSpPr>
      <dsp:spPr>
        <a:xfrm>
          <a:off x="0" y="1097442"/>
          <a:ext cx="5984796" cy="47970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0" i="0" kern="1200" dirty="0"/>
            <a:t>Short-term reforms</a:t>
          </a:r>
          <a:endParaRPr lang="en-US" sz="2000" kern="1200" dirty="0"/>
        </a:p>
      </dsp:txBody>
      <dsp:txXfrm>
        <a:off x="0" y="1097442"/>
        <a:ext cx="5984796" cy="479700"/>
      </dsp:txXfrm>
    </dsp:sp>
    <dsp:sp modelId="{D6AACF4F-C705-EF4D-AE92-84D137A73E93}">
      <dsp:nvSpPr>
        <dsp:cNvPr id="0" name=""/>
        <dsp:cNvSpPr/>
      </dsp:nvSpPr>
      <dsp:spPr>
        <a:xfrm>
          <a:off x="0" y="1577142"/>
          <a:ext cx="5984796" cy="869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017"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b="0" i="0" kern="1200" dirty="0"/>
            <a:t>Revised process for proposing additions/changes to PLS</a:t>
          </a:r>
          <a:endParaRPr lang="en-US" sz="1800" kern="1200" dirty="0"/>
        </a:p>
        <a:p>
          <a:pPr marL="171450" lvl="1" indent="-171450" algn="l" defTabSz="800100">
            <a:lnSpc>
              <a:spcPct val="90000"/>
            </a:lnSpc>
            <a:spcBef>
              <a:spcPct val="0"/>
            </a:spcBef>
            <a:spcAft>
              <a:spcPct val="20000"/>
            </a:spcAft>
            <a:buChar char="••"/>
          </a:pPr>
          <a:r>
            <a:rPr lang="en-US" sz="1800" b="0" i="0" kern="1200" dirty="0"/>
            <a:t>Reformed edit checks, lowered reporting burden (FY 2018, FY 2019)</a:t>
          </a:r>
        </a:p>
      </dsp:txBody>
      <dsp:txXfrm>
        <a:off x="0" y="1577142"/>
        <a:ext cx="5984796" cy="869400"/>
      </dsp:txXfrm>
    </dsp:sp>
    <dsp:sp modelId="{933E1524-C7B0-9646-A194-353BD8FE0708}">
      <dsp:nvSpPr>
        <dsp:cNvPr id="0" name=""/>
        <dsp:cNvSpPr/>
      </dsp:nvSpPr>
      <dsp:spPr>
        <a:xfrm>
          <a:off x="0" y="2446543"/>
          <a:ext cx="5984796" cy="47970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0" i="0" kern="1200" dirty="0"/>
            <a:t>Long-term reforms</a:t>
          </a:r>
          <a:endParaRPr lang="en-US" sz="2000" kern="1200" dirty="0"/>
        </a:p>
      </dsp:txBody>
      <dsp:txXfrm>
        <a:off x="0" y="2446543"/>
        <a:ext cx="5984796" cy="479700"/>
      </dsp:txXfrm>
    </dsp:sp>
    <dsp:sp modelId="{C08D3490-8BF2-E142-826F-81BD38F9B490}">
      <dsp:nvSpPr>
        <dsp:cNvPr id="0" name=""/>
        <dsp:cNvSpPr/>
      </dsp:nvSpPr>
      <dsp:spPr>
        <a:xfrm>
          <a:off x="0" y="2926243"/>
          <a:ext cx="5984796"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017"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b="0" i="0" kern="1200" dirty="0"/>
            <a:t>Review accuracy and relevance of all PLS data elements (in-house project)</a:t>
          </a:r>
          <a:endParaRPr lang="en-US" sz="1800" kern="1200" dirty="0"/>
        </a:p>
        <a:p>
          <a:pPr marL="171450" lvl="1" indent="-171450" algn="l" defTabSz="800100">
            <a:lnSpc>
              <a:spcPct val="90000"/>
            </a:lnSpc>
            <a:spcBef>
              <a:spcPct val="0"/>
            </a:spcBef>
            <a:spcAft>
              <a:spcPct val="20000"/>
            </a:spcAft>
            <a:buChar char="••"/>
          </a:pPr>
          <a:r>
            <a:rPr lang="en-US" sz="1800" b="0" i="0" kern="1200" dirty="0"/>
            <a:t>Introduce sampling to PLS (methodological study underway)</a:t>
          </a:r>
        </a:p>
        <a:p>
          <a:pPr marL="171450" lvl="1" indent="-171450" algn="l" defTabSz="800100">
            <a:lnSpc>
              <a:spcPct val="90000"/>
            </a:lnSpc>
            <a:spcBef>
              <a:spcPct val="0"/>
            </a:spcBef>
            <a:spcAft>
              <a:spcPct val="20000"/>
            </a:spcAft>
            <a:buChar char="••"/>
          </a:pPr>
          <a:r>
            <a:rPr lang="en-US" sz="1800" b="0" i="0" kern="1200" dirty="0"/>
            <a:t>Modify data elements and indicators (methodological study underway)</a:t>
          </a:r>
        </a:p>
        <a:p>
          <a:pPr marL="171450" lvl="1" indent="-171450" algn="l" defTabSz="800100">
            <a:lnSpc>
              <a:spcPct val="90000"/>
            </a:lnSpc>
            <a:spcBef>
              <a:spcPct val="0"/>
            </a:spcBef>
            <a:spcAft>
              <a:spcPct val="20000"/>
            </a:spcAft>
            <a:buChar char="••"/>
          </a:pPr>
          <a:r>
            <a:rPr lang="en-US" sz="1800" b="0" i="0" kern="1200" dirty="0"/>
            <a:t>Reduce reporting burden (methodological study underway)</a:t>
          </a:r>
        </a:p>
      </dsp:txBody>
      <dsp:txXfrm>
        <a:off x="0" y="2926243"/>
        <a:ext cx="5984796" cy="19872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9A5371-9461-D749-93E7-01C73F0EB66D}">
      <dsp:nvSpPr>
        <dsp:cNvPr id="0" name=""/>
        <dsp:cNvSpPr/>
      </dsp:nvSpPr>
      <dsp:spPr>
        <a:xfrm>
          <a:off x="0" y="26165"/>
          <a:ext cx="6314702" cy="52767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Charge</a:t>
          </a:r>
        </a:p>
      </dsp:txBody>
      <dsp:txXfrm>
        <a:off x="0" y="26165"/>
        <a:ext cx="6314702" cy="527670"/>
      </dsp:txXfrm>
    </dsp:sp>
    <dsp:sp modelId="{9D53ECF2-81F1-9B45-A744-82C7127CD261}">
      <dsp:nvSpPr>
        <dsp:cNvPr id="0" name=""/>
        <dsp:cNvSpPr/>
      </dsp:nvSpPr>
      <dsp:spPr>
        <a:xfrm>
          <a:off x="0" y="553835"/>
          <a:ext cx="6314702" cy="3643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49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t>Review State Added Elements</a:t>
          </a:r>
        </a:p>
      </dsp:txBody>
      <dsp:txXfrm>
        <a:off x="0" y="553835"/>
        <a:ext cx="6314702" cy="364320"/>
      </dsp:txXfrm>
    </dsp:sp>
    <dsp:sp modelId="{3CC8B433-F0CD-3242-AF9A-0021D5E90CDF}">
      <dsp:nvSpPr>
        <dsp:cNvPr id="0" name=""/>
        <dsp:cNvSpPr/>
      </dsp:nvSpPr>
      <dsp:spPr>
        <a:xfrm>
          <a:off x="0" y="918155"/>
          <a:ext cx="6314702" cy="52767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0" i="0" kern="1200" dirty="0"/>
            <a:t>Approach</a:t>
          </a:r>
          <a:endParaRPr lang="en-US" sz="2200" kern="1200" dirty="0"/>
        </a:p>
      </dsp:txBody>
      <dsp:txXfrm>
        <a:off x="0" y="918155"/>
        <a:ext cx="6314702" cy="527670"/>
      </dsp:txXfrm>
    </dsp:sp>
    <dsp:sp modelId="{D6AACF4F-C705-EF4D-AE92-84D137A73E93}">
      <dsp:nvSpPr>
        <dsp:cNvPr id="0" name=""/>
        <dsp:cNvSpPr/>
      </dsp:nvSpPr>
      <dsp:spPr>
        <a:xfrm>
          <a:off x="0" y="1445825"/>
          <a:ext cx="6314702" cy="865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49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b="0" i="0" kern="1200" dirty="0"/>
            <a:t>Created inventory of all state added data elements to PLS</a:t>
          </a:r>
          <a:endParaRPr lang="en-US" sz="1800" kern="1200" dirty="0"/>
        </a:p>
        <a:p>
          <a:pPr marL="171450" lvl="1" indent="-171450" algn="l" defTabSz="800100">
            <a:lnSpc>
              <a:spcPct val="90000"/>
            </a:lnSpc>
            <a:spcBef>
              <a:spcPct val="0"/>
            </a:spcBef>
            <a:spcAft>
              <a:spcPct val="20000"/>
            </a:spcAft>
            <a:buChar char="••"/>
          </a:pPr>
          <a:r>
            <a:rPr lang="en-US" sz="1800" b="0" i="0" kern="1200" dirty="0"/>
            <a:t>Conducted interview with nine state data coordinators and two vendors</a:t>
          </a:r>
        </a:p>
      </dsp:txBody>
      <dsp:txXfrm>
        <a:off x="0" y="1445825"/>
        <a:ext cx="6314702" cy="865260"/>
      </dsp:txXfrm>
    </dsp:sp>
    <dsp:sp modelId="{933E1524-C7B0-9646-A194-353BD8FE0708}">
      <dsp:nvSpPr>
        <dsp:cNvPr id="0" name=""/>
        <dsp:cNvSpPr/>
      </dsp:nvSpPr>
      <dsp:spPr>
        <a:xfrm>
          <a:off x="0" y="2311085"/>
          <a:ext cx="6314702" cy="52767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b="0" i="0" kern="1200" dirty="0"/>
            <a:t>Key Insights	</a:t>
          </a:r>
          <a:endParaRPr lang="en-US" sz="2200" kern="1200" dirty="0"/>
        </a:p>
      </dsp:txBody>
      <dsp:txXfrm>
        <a:off x="0" y="2311085"/>
        <a:ext cx="6314702" cy="527670"/>
      </dsp:txXfrm>
    </dsp:sp>
    <dsp:sp modelId="{C08D3490-8BF2-E142-826F-81BD38F9B490}">
      <dsp:nvSpPr>
        <dsp:cNvPr id="0" name=""/>
        <dsp:cNvSpPr/>
      </dsp:nvSpPr>
      <dsp:spPr>
        <a:xfrm>
          <a:off x="0" y="2838755"/>
          <a:ext cx="6314702" cy="2823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0492"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n-US" sz="1800" kern="1200" dirty="0">
              <a:solidFill>
                <a:schemeClr val="tx1"/>
              </a:solidFill>
              <a:effectLst/>
              <a:latin typeface="+mn-lt"/>
              <a:ea typeface="+mn-ea"/>
              <a:cs typeface="+mn-cs"/>
            </a:rPr>
            <a:t>Average state-added data elements = 180 (Max: 633 | Min: 7)</a:t>
          </a:r>
          <a:endParaRPr lang="en-US" sz="1800" kern="1200" dirty="0"/>
        </a:p>
        <a:p>
          <a:pPr marL="171450" lvl="1" indent="-171450" algn="l" defTabSz="800100">
            <a:lnSpc>
              <a:spcPct val="90000"/>
            </a:lnSpc>
            <a:spcBef>
              <a:spcPct val="0"/>
            </a:spcBef>
            <a:spcAft>
              <a:spcPct val="20000"/>
            </a:spcAft>
            <a:buChar char="••"/>
          </a:pPr>
          <a:r>
            <a:rPr lang="en-US" sz="1800" b="0" i="0" kern="1200" dirty="0"/>
            <a:t>Substantial commonality on </a:t>
          </a:r>
          <a:r>
            <a:rPr lang="en-US" sz="1800" kern="1200" dirty="0">
              <a:solidFill>
                <a:schemeClr val="tx1"/>
              </a:solidFill>
              <a:effectLst/>
              <a:latin typeface="+mn-lt"/>
              <a:ea typeface="+mn-ea"/>
              <a:cs typeface="+mn-cs"/>
            </a:rPr>
            <a:t>operating expenditures, human resources, services, governance, and operating revenues</a:t>
          </a:r>
          <a:endParaRPr lang="en-US" sz="1800" b="0" i="0" kern="1200" dirty="0"/>
        </a:p>
        <a:p>
          <a:pPr marL="171450" lvl="1" indent="-171450" algn="l" defTabSz="800100">
            <a:lnSpc>
              <a:spcPct val="90000"/>
            </a:lnSpc>
            <a:spcBef>
              <a:spcPct val="0"/>
            </a:spcBef>
            <a:spcAft>
              <a:spcPct val="20000"/>
            </a:spcAft>
            <a:buChar char="••"/>
          </a:pPr>
          <a:r>
            <a:rPr lang="en-US" sz="1800" kern="1200" dirty="0">
              <a:solidFill>
                <a:schemeClr val="tx1"/>
              </a:solidFill>
              <a:effectLst/>
              <a:latin typeface="+mn-lt"/>
              <a:ea typeface="+mn-ea"/>
              <a:cs typeface="+mn-cs"/>
            </a:rPr>
            <a:t>21% of state-added elements to the PLS contribute directly to calculations for data elements within the IMLS PLS</a:t>
          </a:r>
          <a:endParaRPr lang="en-US" sz="1800" b="0" i="0" kern="1200" dirty="0"/>
        </a:p>
        <a:p>
          <a:pPr marL="171450" lvl="1" indent="-171450" algn="l" defTabSz="800100">
            <a:lnSpc>
              <a:spcPct val="90000"/>
            </a:lnSpc>
            <a:spcBef>
              <a:spcPct val="0"/>
            </a:spcBef>
            <a:spcAft>
              <a:spcPct val="20000"/>
            </a:spcAft>
            <a:buChar char="••"/>
          </a:pPr>
          <a:r>
            <a:rPr lang="en-US" sz="1800" kern="1200" dirty="0">
              <a:solidFill>
                <a:schemeClr val="tx1"/>
              </a:solidFill>
              <a:effectLst/>
              <a:latin typeface="+mn-lt"/>
              <a:ea typeface="+mn-ea"/>
              <a:cs typeface="+mn-cs"/>
            </a:rPr>
            <a:t>In most cases, no substantial changes to state PLS instrument were made within the last five years; informal process in place</a:t>
          </a:r>
          <a:endParaRPr lang="en-US" sz="1800" b="0" i="0" kern="1200" dirty="0"/>
        </a:p>
        <a:p>
          <a:pPr marL="171450" lvl="1" indent="-171450" algn="l" defTabSz="800100">
            <a:lnSpc>
              <a:spcPct val="90000"/>
            </a:lnSpc>
            <a:spcBef>
              <a:spcPct val="0"/>
            </a:spcBef>
            <a:spcAft>
              <a:spcPct val="20000"/>
            </a:spcAft>
            <a:buChar char="••"/>
          </a:pPr>
          <a:r>
            <a:rPr lang="en-US" sz="1800" kern="1200" dirty="0">
              <a:solidFill>
                <a:schemeClr val="tx1"/>
              </a:solidFill>
              <a:effectLst/>
              <a:latin typeface="+mn-lt"/>
              <a:ea typeface="+mn-ea"/>
              <a:cs typeface="+mn-cs"/>
            </a:rPr>
            <a:t>Tool for benchmarking, funding opportunities, assessment, programming and potential collaborations between libraries and/or schools </a:t>
          </a:r>
          <a:endParaRPr lang="en-US" sz="1800" b="0" i="0" kern="1200" dirty="0"/>
        </a:p>
      </dsp:txBody>
      <dsp:txXfrm>
        <a:off x="0" y="2838755"/>
        <a:ext cx="6314702" cy="282348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9A5371-9461-D749-93E7-01C73F0EB66D}">
      <dsp:nvSpPr>
        <dsp:cNvPr id="0" name=""/>
        <dsp:cNvSpPr/>
      </dsp:nvSpPr>
      <dsp:spPr>
        <a:xfrm>
          <a:off x="0" y="34487"/>
          <a:ext cx="5984796" cy="771651"/>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Charge</a:t>
          </a:r>
        </a:p>
      </dsp:txBody>
      <dsp:txXfrm>
        <a:off x="0" y="34487"/>
        <a:ext cx="5984796" cy="771651"/>
      </dsp:txXfrm>
    </dsp:sp>
    <dsp:sp modelId="{9D53ECF2-81F1-9B45-A744-82C7127CD261}">
      <dsp:nvSpPr>
        <dsp:cNvPr id="0" name=""/>
        <dsp:cNvSpPr/>
      </dsp:nvSpPr>
      <dsp:spPr>
        <a:xfrm>
          <a:off x="0" y="855074"/>
          <a:ext cx="5984796" cy="70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01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kern="1200" dirty="0"/>
            <a:t>Develop use cases</a:t>
          </a:r>
        </a:p>
      </dsp:txBody>
      <dsp:txXfrm>
        <a:off x="0" y="855074"/>
        <a:ext cx="5984796" cy="703919"/>
      </dsp:txXfrm>
    </dsp:sp>
    <dsp:sp modelId="{3CC8B433-F0CD-3242-AF9A-0021D5E90CDF}">
      <dsp:nvSpPr>
        <dsp:cNvPr id="0" name=""/>
        <dsp:cNvSpPr/>
      </dsp:nvSpPr>
      <dsp:spPr>
        <a:xfrm>
          <a:off x="0" y="1317848"/>
          <a:ext cx="5984796" cy="769202"/>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Approach</a:t>
          </a:r>
        </a:p>
      </dsp:txBody>
      <dsp:txXfrm>
        <a:off x="0" y="1317848"/>
        <a:ext cx="5984796" cy="769202"/>
      </dsp:txXfrm>
    </dsp:sp>
    <dsp:sp modelId="{D6AACF4F-C705-EF4D-AE92-84D137A73E93}">
      <dsp:nvSpPr>
        <dsp:cNvPr id="0" name=""/>
        <dsp:cNvSpPr/>
      </dsp:nvSpPr>
      <dsp:spPr>
        <a:xfrm>
          <a:off x="0" y="2145174"/>
          <a:ext cx="5984796" cy="15721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01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b="0" i="0" kern="1200" dirty="0"/>
            <a:t>Identified basic questions librarians in public libraries might have</a:t>
          </a:r>
          <a:endParaRPr lang="en-US" sz="2000" kern="1200" dirty="0"/>
        </a:p>
        <a:p>
          <a:pPr marL="228600" lvl="1" indent="-228600" algn="l" defTabSz="889000">
            <a:lnSpc>
              <a:spcPct val="90000"/>
            </a:lnSpc>
            <a:spcBef>
              <a:spcPct val="0"/>
            </a:spcBef>
            <a:spcAft>
              <a:spcPct val="20000"/>
            </a:spcAft>
            <a:buChar char="••"/>
          </a:pPr>
          <a:r>
            <a:rPr lang="en-US" sz="2000" b="0" i="0" kern="1200" dirty="0"/>
            <a:t>Pulled together data points for beginning to address those questions</a:t>
          </a:r>
        </a:p>
        <a:p>
          <a:pPr marL="228600" lvl="1" indent="-228600" algn="l" defTabSz="889000">
            <a:lnSpc>
              <a:spcPct val="90000"/>
            </a:lnSpc>
            <a:spcBef>
              <a:spcPct val="0"/>
            </a:spcBef>
            <a:spcAft>
              <a:spcPct val="20000"/>
            </a:spcAft>
            <a:buChar char="••"/>
          </a:pPr>
          <a:r>
            <a:rPr lang="en-US" sz="2000" b="0" i="0" kern="1200" dirty="0"/>
            <a:t>Noted where those data points could be found</a:t>
          </a:r>
        </a:p>
      </dsp:txBody>
      <dsp:txXfrm>
        <a:off x="0" y="2145174"/>
        <a:ext cx="5984796" cy="1572165"/>
      </dsp:txXfrm>
    </dsp:sp>
    <dsp:sp modelId="{933E1524-C7B0-9646-A194-353BD8FE0708}">
      <dsp:nvSpPr>
        <dsp:cNvPr id="0" name=""/>
        <dsp:cNvSpPr/>
      </dsp:nvSpPr>
      <dsp:spPr>
        <a:xfrm>
          <a:off x="0" y="3847965"/>
          <a:ext cx="5984796" cy="71399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b="0" i="0" kern="1200" dirty="0"/>
            <a:t>Recommendations</a:t>
          </a:r>
          <a:endParaRPr lang="en-US" sz="3200" kern="1200" dirty="0"/>
        </a:p>
      </dsp:txBody>
      <dsp:txXfrm>
        <a:off x="0" y="3847965"/>
        <a:ext cx="5984796" cy="713990"/>
      </dsp:txXfrm>
    </dsp:sp>
    <dsp:sp modelId="{C08D3490-8BF2-E142-826F-81BD38F9B490}">
      <dsp:nvSpPr>
        <dsp:cNvPr id="0" name=""/>
        <dsp:cNvSpPr/>
      </dsp:nvSpPr>
      <dsp:spPr>
        <a:xfrm>
          <a:off x="0" y="4587049"/>
          <a:ext cx="5984796" cy="6735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017"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US" sz="2000" b="0" i="0" kern="1200" dirty="0"/>
            <a:t>Continue research and development</a:t>
          </a:r>
          <a:r>
            <a:rPr lang="en-US" sz="2000" kern="1200" dirty="0"/>
            <a:t> on use cases</a:t>
          </a:r>
        </a:p>
      </dsp:txBody>
      <dsp:txXfrm>
        <a:off x="0" y="4587049"/>
        <a:ext cx="5984796" cy="67356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79A5371-9461-D749-93E7-01C73F0EB66D}">
      <dsp:nvSpPr>
        <dsp:cNvPr id="0" name=""/>
        <dsp:cNvSpPr/>
      </dsp:nvSpPr>
      <dsp:spPr>
        <a:xfrm>
          <a:off x="0" y="521056"/>
          <a:ext cx="5984796" cy="4788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Charge</a:t>
          </a:r>
        </a:p>
      </dsp:txBody>
      <dsp:txXfrm>
        <a:off x="0" y="521056"/>
        <a:ext cx="5984796" cy="478800"/>
      </dsp:txXfrm>
    </dsp:sp>
    <dsp:sp modelId="{9D53ECF2-81F1-9B45-A744-82C7127CD261}">
      <dsp:nvSpPr>
        <dsp:cNvPr id="0" name=""/>
        <dsp:cNvSpPr/>
      </dsp:nvSpPr>
      <dsp:spPr>
        <a:xfrm>
          <a:off x="0" y="1090652"/>
          <a:ext cx="5984796" cy="1059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017" tIns="22860" rIns="128016" bIns="22860" numCol="1" spcCol="1270" anchor="t" anchorCtr="0">
          <a:noAutofit/>
        </a:bodyPr>
        <a:lstStyle/>
        <a:p>
          <a:pPr marL="171450" lvl="1" indent="-171450" algn="l" defTabSz="800100">
            <a:lnSpc>
              <a:spcPct val="90000"/>
            </a:lnSpc>
            <a:spcBef>
              <a:spcPct val="0"/>
            </a:spcBef>
            <a:spcAft>
              <a:spcPct val="20000"/>
            </a:spcAft>
            <a:buFont typeface="Wingdings" pitchFamily="2" charset="2"/>
            <a:buChar char="••"/>
          </a:pPr>
          <a:r>
            <a:rPr lang="en-US" sz="1800" kern="1200" dirty="0">
              <a:solidFill>
                <a:schemeClr val="tx1"/>
              </a:solidFill>
              <a:effectLst/>
              <a:latin typeface="+mn-lt"/>
              <a:ea typeface="+mn-ea"/>
              <a:cs typeface="+mn-cs"/>
            </a:rPr>
            <a:t> Identify the composition, scope and charge of an on-going national Public Library Data Council which will serve as a permanent successor to the Implementation Group</a:t>
          </a:r>
          <a:endParaRPr lang="en-US" sz="1800" kern="1200" dirty="0"/>
        </a:p>
      </dsp:txBody>
      <dsp:txXfrm>
        <a:off x="0" y="1090652"/>
        <a:ext cx="5984796" cy="1059840"/>
      </dsp:txXfrm>
    </dsp:sp>
    <dsp:sp modelId="{3CC8B433-F0CD-3242-AF9A-0021D5E90CDF}">
      <dsp:nvSpPr>
        <dsp:cNvPr id="0" name=""/>
        <dsp:cNvSpPr/>
      </dsp:nvSpPr>
      <dsp:spPr>
        <a:xfrm>
          <a:off x="0" y="2041727"/>
          <a:ext cx="5984796" cy="479160"/>
        </a:xfrm>
        <a:prstGeom prst="roundRect">
          <a:avLst/>
        </a:prstGeom>
        <a:gradFill rotWithShape="0">
          <a:gsLst>
            <a:gs pos="0">
              <a:srgbClr val="5FD1A6"/>
            </a:gs>
            <a:gs pos="50000">
              <a:srgbClr val="5FD1A6"/>
            </a:gs>
            <a:gs pos="100000">
              <a:srgbClr val="5FD1A6"/>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Approach</a:t>
          </a:r>
        </a:p>
      </dsp:txBody>
      <dsp:txXfrm>
        <a:off x="0" y="2041727"/>
        <a:ext cx="5984796" cy="479160"/>
      </dsp:txXfrm>
    </dsp:sp>
    <dsp:sp modelId="{D6AACF4F-C705-EF4D-AE92-84D137A73E93}">
      <dsp:nvSpPr>
        <dsp:cNvPr id="0" name=""/>
        <dsp:cNvSpPr/>
      </dsp:nvSpPr>
      <dsp:spPr>
        <a:xfrm>
          <a:off x="0" y="2610986"/>
          <a:ext cx="5984796" cy="2649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017" tIns="22860" rIns="128016" bIns="22860" numCol="1" spcCol="1270" anchor="t" anchorCtr="0">
          <a:noAutofit/>
        </a:bodyPr>
        <a:lstStyle/>
        <a:p>
          <a:pPr marL="171450" lvl="1" indent="-171450" algn="l" defTabSz="800100">
            <a:lnSpc>
              <a:spcPct val="90000"/>
            </a:lnSpc>
            <a:spcBef>
              <a:spcPct val="0"/>
            </a:spcBef>
            <a:spcAft>
              <a:spcPct val="20000"/>
            </a:spcAft>
            <a:buFont typeface="Wingdings" pitchFamily="2" charset="2"/>
            <a:buChar char="••"/>
          </a:pPr>
          <a:r>
            <a:rPr lang="en-US" sz="1800" kern="1200" dirty="0">
              <a:solidFill>
                <a:schemeClr val="tx1"/>
              </a:solidFill>
              <a:effectLst/>
              <a:latin typeface="+mn-lt"/>
              <a:ea typeface="+mn-ea"/>
              <a:cs typeface="+mn-cs"/>
            </a:rPr>
            <a:t> The IG as a whole acted as the Working Group for Action Step 3.2 Build Data Governance Capacity </a:t>
          </a:r>
          <a:endParaRPr lang="en-US" sz="1800" kern="1200" dirty="0"/>
        </a:p>
        <a:p>
          <a:pPr marL="342900" lvl="2" indent="-171450" algn="l" defTabSz="800100">
            <a:lnSpc>
              <a:spcPct val="90000"/>
            </a:lnSpc>
            <a:spcBef>
              <a:spcPct val="0"/>
            </a:spcBef>
            <a:spcAft>
              <a:spcPct val="20000"/>
            </a:spcAft>
            <a:buChar char="••"/>
          </a:pPr>
          <a:r>
            <a:rPr lang="en-US" sz="1800" kern="1200" dirty="0">
              <a:solidFill>
                <a:schemeClr val="tx1"/>
              </a:solidFill>
              <a:effectLst/>
              <a:latin typeface="+mn-lt"/>
              <a:ea typeface="+mn-ea"/>
              <a:cs typeface="+mn-cs"/>
            </a:rPr>
            <a:t>Looked at how the IG's work aligned with directives in Action Step 3.2</a:t>
          </a:r>
          <a:endParaRPr lang="en-US" sz="1800" kern="1200" dirty="0"/>
        </a:p>
        <a:p>
          <a:pPr marL="342900" lvl="2" indent="-171450" algn="l" defTabSz="800100">
            <a:lnSpc>
              <a:spcPct val="90000"/>
            </a:lnSpc>
            <a:spcBef>
              <a:spcPct val="0"/>
            </a:spcBef>
            <a:spcAft>
              <a:spcPct val="20000"/>
            </a:spcAft>
            <a:buChar char="••"/>
          </a:pPr>
          <a:r>
            <a:rPr lang="en-US" sz="1800" kern="1200" dirty="0">
              <a:solidFill>
                <a:schemeClr val="tx1"/>
              </a:solidFill>
              <a:effectLst/>
              <a:latin typeface="+mn-lt"/>
              <a:ea typeface="+mn-ea"/>
              <a:cs typeface="+mn-cs"/>
            </a:rPr>
            <a:t>Looked at who the key players should and commitments should be</a:t>
          </a:r>
          <a:endParaRPr lang="en-US" sz="1800" kern="1200" dirty="0"/>
        </a:p>
        <a:p>
          <a:pPr marL="342900" lvl="2" indent="-171450" algn="l" defTabSz="800100">
            <a:lnSpc>
              <a:spcPct val="90000"/>
            </a:lnSpc>
            <a:spcBef>
              <a:spcPct val="0"/>
            </a:spcBef>
            <a:spcAft>
              <a:spcPct val="20000"/>
            </a:spcAft>
            <a:buChar char="••"/>
          </a:pPr>
          <a:r>
            <a:rPr lang="en-US" sz="1800" kern="1200" dirty="0">
              <a:solidFill>
                <a:schemeClr val="tx1"/>
              </a:solidFill>
              <a:effectLst/>
              <a:latin typeface="+mn-lt"/>
              <a:ea typeface="+mn-ea"/>
              <a:cs typeface="+mn-cs"/>
            </a:rPr>
            <a:t>Developed Governing guidelines </a:t>
          </a:r>
          <a:endParaRPr lang="en-US" sz="1800" kern="1200" dirty="0"/>
        </a:p>
        <a:p>
          <a:pPr marL="342900" lvl="2" indent="-171450" algn="l" defTabSz="800100">
            <a:lnSpc>
              <a:spcPct val="90000"/>
            </a:lnSpc>
            <a:spcBef>
              <a:spcPct val="0"/>
            </a:spcBef>
            <a:spcAft>
              <a:spcPct val="20000"/>
            </a:spcAft>
            <a:buChar char="••"/>
          </a:pPr>
          <a:r>
            <a:rPr lang="en-US" sz="1800" kern="1200" dirty="0">
              <a:solidFill>
                <a:schemeClr val="tx1"/>
              </a:solidFill>
              <a:effectLst/>
              <a:latin typeface="+mn-lt"/>
              <a:ea typeface="+mn-ea"/>
              <a:cs typeface="+mn-cs"/>
            </a:rPr>
            <a:t>Looked at organizational support</a:t>
          </a:r>
          <a:endParaRPr lang="en-US" sz="1800" kern="1200" dirty="0"/>
        </a:p>
        <a:p>
          <a:pPr marL="342900" lvl="2" indent="-171450" algn="l" defTabSz="800100">
            <a:lnSpc>
              <a:spcPct val="90000"/>
            </a:lnSpc>
            <a:spcBef>
              <a:spcPct val="0"/>
            </a:spcBef>
            <a:spcAft>
              <a:spcPct val="20000"/>
            </a:spcAft>
            <a:buChar char="••"/>
          </a:pPr>
          <a:r>
            <a:rPr lang="en-US" sz="1800" kern="1200" dirty="0">
              <a:solidFill>
                <a:schemeClr val="tx1"/>
              </a:solidFill>
              <a:effectLst/>
              <a:latin typeface="+mn-lt"/>
              <a:ea typeface="+mn-ea"/>
              <a:cs typeface="+mn-cs"/>
            </a:rPr>
            <a:t>Developed short-term and long-term goals and strategies</a:t>
          </a:r>
          <a:endParaRPr lang="en-US" sz="1800" kern="1200" dirty="0"/>
        </a:p>
      </dsp:txBody>
      <dsp:txXfrm>
        <a:off x="0" y="2610986"/>
        <a:ext cx="5984796" cy="26496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33E1524-C7B0-9646-A194-353BD8FE0708}">
      <dsp:nvSpPr>
        <dsp:cNvPr id="0" name=""/>
        <dsp:cNvSpPr/>
      </dsp:nvSpPr>
      <dsp:spPr>
        <a:xfrm>
          <a:off x="0" y="519665"/>
          <a:ext cx="5684033" cy="776259"/>
        </a:xfrm>
        <a:prstGeom prst="roundRect">
          <a:avLst/>
        </a:prstGeom>
        <a:gradFill rotWithShape="0">
          <a:gsLst>
            <a:gs pos="0">
              <a:srgbClr val="00B050"/>
            </a:gs>
            <a:gs pos="50000">
              <a:srgbClr val="00B050"/>
            </a:gs>
            <a:gs pos="100000">
              <a:srgbClr val="00B050"/>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b="0" i="0" kern="1200" dirty="0"/>
            <a:t>Recommendations</a:t>
          </a:r>
          <a:endParaRPr lang="en-US" sz="3200" kern="1200" dirty="0"/>
        </a:p>
      </dsp:txBody>
      <dsp:txXfrm>
        <a:off x="0" y="519665"/>
        <a:ext cx="5684033" cy="776259"/>
      </dsp:txXfrm>
    </dsp:sp>
    <dsp:sp modelId="{C08D3490-8BF2-E142-826F-81BD38F9B490}">
      <dsp:nvSpPr>
        <dsp:cNvPr id="0" name=""/>
        <dsp:cNvSpPr/>
      </dsp:nvSpPr>
      <dsp:spPr>
        <a:xfrm>
          <a:off x="0" y="1364268"/>
          <a:ext cx="5684033" cy="30946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0468" tIns="22860" rIns="128016" bIns="22860" numCol="1" spcCol="1270" anchor="t" anchorCtr="0">
          <a:noAutofit/>
        </a:bodyPr>
        <a:lstStyle/>
        <a:p>
          <a:pPr marL="171450" lvl="1" indent="-171450" algn="l" defTabSz="800100">
            <a:lnSpc>
              <a:spcPct val="90000"/>
            </a:lnSpc>
            <a:spcBef>
              <a:spcPct val="0"/>
            </a:spcBef>
            <a:spcAft>
              <a:spcPct val="20000"/>
            </a:spcAft>
            <a:buFont typeface="Wingdings" pitchFamily="2" charset="2"/>
            <a:buChar char="••"/>
          </a:pPr>
          <a:r>
            <a:rPr lang="en-US" sz="1800" kern="1200" dirty="0">
              <a:solidFill>
                <a:schemeClr val="tx1"/>
              </a:solidFill>
              <a:effectLst/>
              <a:latin typeface="+mn-lt"/>
              <a:ea typeface="+mn-ea"/>
              <a:cs typeface="+mn-cs"/>
            </a:rPr>
            <a:t> Establish the Public Library Data Alliance (PLDA)</a:t>
          </a:r>
          <a:endParaRPr lang="en-US" sz="1800" kern="1200" dirty="0"/>
        </a:p>
        <a:p>
          <a:pPr marL="342900" lvl="2" indent="-171450" algn="l" defTabSz="800100">
            <a:lnSpc>
              <a:spcPct val="90000"/>
            </a:lnSpc>
            <a:spcBef>
              <a:spcPct val="0"/>
            </a:spcBef>
            <a:spcAft>
              <a:spcPct val="20000"/>
            </a:spcAft>
            <a:buChar char="••"/>
          </a:pPr>
          <a:r>
            <a:rPr lang="en-US" sz="1800" kern="1200" dirty="0">
              <a:solidFill>
                <a:schemeClr val="tx1"/>
              </a:solidFill>
              <a:effectLst/>
              <a:latin typeface="+mn-lt"/>
              <a:ea typeface="+mn-ea"/>
              <a:cs typeface="+mn-cs"/>
            </a:rPr>
            <a:t>Composed of 8 Standing Members and 9 rotating members representing various sized libraries</a:t>
          </a:r>
        </a:p>
        <a:p>
          <a:pPr marL="342900" lvl="2" indent="-171450" algn="l" defTabSz="800100">
            <a:lnSpc>
              <a:spcPct val="90000"/>
            </a:lnSpc>
            <a:spcBef>
              <a:spcPct val="0"/>
            </a:spcBef>
            <a:spcAft>
              <a:spcPct val="20000"/>
            </a:spcAft>
            <a:buChar char="••"/>
          </a:pPr>
          <a:r>
            <a:rPr lang="en-US" sz="1800" kern="1200" dirty="0">
              <a:solidFill>
                <a:schemeClr val="tx1"/>
              </a:solidFill>
            </a:rPr>
            <a:t>Have initial buy in from: American Library Association, Association for Rural and Small Libraries, Chief Officers of State Library Agencies, Institute of Museum and Library Services, Public Library Association, and Urban Libraries Council)</a:t>
          </a:r>
          <a:endParaRPr lang="en-US" sz="1800" kern="1200" dirty="0">
            <a:solidFill>
              <a:schemeClr val="tx1"/>
            </a:solidFill>
            <a:effectLst/>
            <a:latin typeface="+mn-lt"/>
            <a:ea typeface="+mn-ea"/>
            <a:cs typeface="+mn-cs"/>
          </a:endParaRPr>
        </a:p>
        <a:p>
          <a:pPr marL="342900" lvl="2" indent="-171450" algn="l" defTabSz="800100">
            <a:lnSpc>
              <a:spcPct val="90000"/>
            </a:lnSpc>
            <a:spcBef>
              <a:spcPct val="0"/>
            </a:spcBef>
            <a:spcAft>
              <a:spcPct val="20000"/>
            </a:spcAft>
            <a:buChar char="••"/>
          </a:pPr>
          <a:r>
            <a:rPr lang="en-US" sz="1800" kern="1200" dirty="0">
              <a:solidFill>
                <a:schemeClr val="tx1"/>
              </a:solidFill>
              <a:effectLst/>
              <a:latin typeface="+mn-lt"/>
              <a:ea typeface="+mn-ea"/>
              <a:cs typeface="+mn-cs"/>
            </a:rPr>
            <a:t>Engage the National Information Standards Organization (NISO) as the secretariat for the PLDA</a:t>
          </a:r>
        </a:p>
        <a:p>
          <a:pPr marL="342900" lvl="2" indent="-171450" algn="l" defTabSz="800100">
            <a:lnSpc>
              <a:spcPct val="90000"/>
            </a:lnSpc>
            <a:spcBef>
              <a:spcPct val="0"/>
            </a:spcBef>
            <a:spcAft>
              <a:spcPct val="20000"/>
            </a:spcAft>
            <a:buChar char="••"/>
          </a:pPr>
          <a:r>
            <a:rPr lang="en-US" sz="1800" kern="1200" dirty="0">
              <a:solidFill>
                <a:schemeClr val="tx1"/>
              </a:solidFill>
              <a:effectLst/>
              <a:latin typeface="+mn-lt"/>
              <a:ea typeface="+mn-ea"/>
              <a:cs typeface="+mn-cs"/>
            </a:rPr>
            <a:t>Series of Short term and Long term Priorities</a:t>
          </a:r>
        </a:p>
      </dsp:txBody>
      <dsp:txXfrm>
        <a:off x="0" y="1364268"/>
        <a:ext cx="5684033" cy="309464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7154" cy="468629"/>
          </a:xfrm>
          <a:prstGeom prst="rect">
            <a:avLst/>
          </a:prstGeom>
        </p:spPr>
        <p:txBody>
          <a:bodyPr vert="horz" lIns="91141" tIns="45571" rIns="91141" bIns="45571" rtlCol="0"/>
          <a:lstStyle>
            <a:lvl1pPr algn="l">
              <a:defRPr sz="1200"/>
            </a:lvl1pPr>
          </a:lstStyle>
          <a:p>
            <a:endParaRPr lang="en-US" dirty="0"/>
          </a:p>
        </p:txBody>
      </p:sp>
      <p:sp>
        <p:nvSpPr>
          <p:cNvPr id="3" name="Date Placeholder 2"/>
          <p:cNvSpPr>
            <a:spLocks noGrp="1"/>
          </p:cNvSpPr>
          <p:nvPr>
            <p:ph type="dt" sz="quarter" idx="1"/>
          </p:nvPr>
        </p:nvSpPr>
        <p:spPr>
          <a:xfrm>
            <a:off x="4008340" y="0"/>
            <a:ext cx="3067154" cy="468629"/>
          </a:xfrm>
          <a:prstGeom prst="rect">
            <a:avLst/>
          </a:prstGeom>
        </p:spPr>
        <p:txBody>
          <a:bodyPr vert="horz" lIns="91141" tIns="45571" rIns="91141" bIns="45571" rtlCol="0"/>
          <a:lstStyle>
            <a:lvl1pPr algn="r">
              <a:defRPr sz="1200"/>
            </a:lvl1pPr>
          </a:lstStyle>
          <a:p>
            <a:fld id="{D4303480-0EEA-49FA-9BFE-C57214C0A4DA}" type="datetimeFigureOut">
              <a:rPr lang="en-US" smtClean="0"/>
              <a:pPr/>
              <a:t>10/30/2019</a:t>
            </a:fld>
            <a:endParaRPr lang="en-US" dirty="0"/>
          </a:p>
        </p:txBody>
      </p:sp>
      <p:sp>
        <p:nvSpPr>
          <p:cNvPr id="4" name="Footer Placeholder 3"/>
          <p:cNvSpPr>
            <a:spLocks noGrp="1"/>
          </p:cNvSpPr>
          <p:nvPr>
            <p:ph type="ftr" sz="quarter" idx="2"/>
          </p:nvPr>
        </p:nvSpPr>
        <p:spPr>
          <a:xfrm>
            <a:off x="1" y="8894448"/>
            <a:ext cx="3067154" cy="468629"/>
          </a:xfrm>
          <a:prstGeom prst="rect">
            <a:avLst/>
          </a:prstGeom>
        </p:spPr>
        <p:txBody>
          <a:bodyPr vert="horz" lIns="91141" tIns="45571" rIns="91141" bIns="455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08340" y="8894448"/>
            <a:ext cx="3067154" cy="468629"/>
          </a:xfrm>
          <a:prstGeom prst="rect">
            <a:avLst/>
          </a:prstGeom>
        </p:spPr>
        <p:txBody>
          <a:bodyPr vert="horz" lIns="91141" tIns="45571" rIns="91141" bIns="45571" rtlCol="0" anchor="b"/>
          <a:lstStyle>
            <a:lvl1pPr algn="r">
              <a:defRPr sz="1200"/>
            </a:lvl1pPr>
          </a:lstStyle>
          <a:p>
            <a:fld id="{9A636260-B6A7-49D4-A639-B56E3C15C5A7}" type="slidenum">
              <a:rPr lang="en-US" smtClean="0"/>
              <a:pPr/>
              <a:t>‹#›</a:t>
            </a:fld>
            <a:endParaRPr lang="en-US" dirty="0"/>
          </a:p>
        </p:txBody>
      </p:sp>
    </p:spTree>
    <p:extLst>
      <p:ext uri="{BB962C8B-B14F-4D97-AF65-F5344CB8AC3E}">
        <p14:creationId xmlns:p14="http://schemas.microsoft.com/office/powerpoint/2010/main" xmlns="" val="18640496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66733" cy="469779"/>
          </a:xfrm>
          <a:prstGeom prst="rect">
            <a:avLst/>
          </a:prstGeom>
        </p:spPr>
        <p:txBody>
          <a:bodyPr vert="horz" lIns="93921" tIns="46960" rIns="93921" bIns="46960" rtlCol="0"/>
          <a:lstStyle>
            <a:lvl1pPr algn="l">
              <a:defRPr sz="1200"/>
            </a:lvl1pPr>
          </a:lstStyle>
          <a:p>
            <a:endParaRPr lang="en-US" dirty="0"/>
          </a:p>
        </p:txBody>
      </p:sp>
      <p:sp>
        <p:nvSpPr>
          <p:cNvPr id="3" name="Date Placeholder 2"/>
          <p:cNvSpPr>
            <a:spLocks noGrp="1"/>
          </p:cNvSpPr>
          <p:nvPr>
            <p:ph type="dt" idx="1"/>
          </p:nvPr>
        </p:nvSpPr>
        <p:spPr>
          <a:xfrm>
            <a:off x="4008705" y="1"/>
            <a:ext cx="3066733" cy="469779"/>
          </a:xfrm>
          <a:prstGeom prst="rect">
            <a:avLst/>
          </a:prstGeom>
        </p:spPr>
        <p:txBody>
          <a:bodyPr vert="horz" lIns="93921" tIns="46960" rIns="93921" bIns="46960" rtlCol="0"/>
          <a:lstStyle>
            <a:lvl1pPr algn="r">
              <a:defRPr sz="1200"/>
            </a:lvl1pPr>
          </a:lstStyle>
          <a:p>
            <a:fld id="{2976DA1D-7A72-4158-A6E6-016B8400C399}" type="datetimeFigureOut">
              <a:rPr lang="en-US" smtClean="0"/>
              <a:pPr/>
              <a:t>10/30/2019</a:t>
            </a:fld>
            <a:endParaRPr lang="en-US" dirty="0"/>
          </a:p>
        </p:txBody>
      </p:sp>
      <p:sp>
        <p:nvSpPr>
          <p:cNvPr id="4" name="Slide Image Placeholder 3"/>
          <p:cNvSpPr>
            <a:spLocks noGrp="1" noRot="1" noChangeAspect="1"/>
          </p:cNvSpPr>
          <p:nvPr>
            <p:ph type="sldImg" idx="2"/>
          </p:nvPr>
        </p:nvSpPr>
        <p:spPr>
          <a:xfrm>
            <a:off x="730250" y="1169988"/>
            <a:ext cx="5616575" cy="3160712"/>
          </a:xfrm>
          <a:prstGeom prst="rect">
            <a:avLst/>
          </a:prstGeom>
          <a:noFill/>
          <a:ln w="12700">
            <a:solidFill>
              <a:prstClr val="black"/>
            </a:solidFill>
          </a:ln>
        </p:spPr>
        <p:txBody>
          <a:bodyPr vert="horz" lIns="93921" tIns="46960" rIns="93921" bIns="46960" rtlCol="0" anchor="ctr"/>
          <a:lstStyle/>
          <a:p>
            <a:endParaRPr lang="en-US" dirty="0"/>
          </a:p>
        </p:txBody>
      </p:sp>
      <p:sp>
        <p:nvSpPr>
          <p:cNvPr id="5" name="Notes Placeholder 4"/>
          <p:cNvSpPr>
            <a:spLocks noGrp="1"/>
          </p:cNvSpPr>
          <p:nvPr>
            <p:ph type="body" sz="quarter" idx="3"/>
          </p:nvPr>
        </p:nvSpPr>
        <p:spPr>
          <a:xfrm>
            <a:off x="707708" y="4505980"/>
            <a:ext cx="5661660" cy="3686710"/>
          </a:xfrm>
          <a:prstGeom prst="rect">
            <a:avLst/>
          </a:prstGeom>
        </p:spPr>
        <p:txBody>
          <a:bodyPr vert="horz" lIns="93921" tIns="46960" rIns="93921" bIns="469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93297"/>
            <a:ext cx="3066733" cy="469778"/>
          </a:xfrm>
          <a:prstGeom prst="rect">
            <a:avLst/>
          </a:prstGeom>
        </p:spPr>
        <p:txBody>
          <a:bodyPr vert="horz" lIns="93921" tIns="46960" rIns="93921" bIns="4696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5" y="8893297"/>
            <a:ext cx="3066733" cy="469778"/>
          </a:xfrm>
          <a:prstGeom prst="rect">
            <a:avLst/>
          </a:prstGeom>
        </p:spPr>
        <p:txBody>
          <a:bodyPr vert="horz" lIns="93921" tIns="46960" rIns="93921" bIns="46960" rtlCol="0" anchor="b"/>
          <a:lstStyle>
            <a:lvl1pPr algn="r">
              <a:defRPr sz="1200"/>
            </a:lvl1pPr>
          </a:lstStyle>
          <a:p>
            <a:fld id="{CF7E208B-D35C-4F98-BE65-484434FCC6F2}" type="slidenum">
              <a:rPr lang="en-US" smtClean="0"/>
              <a:pPr/>
              <a:t>‹#›</a:t>
            </a:fld>
            <a:endParaRPr lang="en-US" dirty="0"/>
          </a:p>
        </p:txBody>
      </p:sp>
    </p:spTree>
    <p:extLst>
      <p:ext uri="{BB962C8B-B14F-4D97-AF65-F5344CB8AC3E}">
        <p14:creationId xmlns:p14="http://schemas.microsoft.com/office/powerpoint/2010/main" xmlns="" val="453513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ALISHA</a:t>
            </a:r>
          </a:p>
          <a:p>
            <a:pPr marL="628650" lvl="1" indent="-171450">
              <a:buFont typeface="Arial" panose="020B0604020202020204" pitchFamily="34" charset="0"/>
              <a:buChar char="•"/>
            </a:pPr>
            <a:r>
              <a:rPr lang="en-US" dirty="0"/>
              <a:t>Welcome</a:t>
            </a:r>
          </a:p>
          <a:p>
            <a:pPr marL="628650" lvl="1" indent="-171450">
              <a:buFont typeface="Arial" panose="020B0604020202020204" pitchFamily="34" charset="0"/>
              <a:buChar char="•"/>
            </a:pPr>
            <a:r>
              <a:rPr lang="en-US" dirty="0"/>
              <a:t>Introduce Panelists</a:t>
            </a:r>
          </a:p>
          <a:p>
            <a:pPr marL="628650" lvl="1" indent="-171450">
              <a:buFont typeface="Arial" panose="020B0604020202020204" pitchFamily="34" charset="0"/>
              <a:buChar char="•"/>
            </a:pPr>
            <a:r>
              <a:rPr lang="en-US" dirty="0"/>
              <a:t>Thank Partner IMLS &gt;&gt; (on next slide)</a:t>
            </a:r>
          </a:p>
          <a:p>
            <a:pPr marL="628650" lvl="1" indent="-171450">
              <a:buFont typeface="Arial" panose="020B0604020202020204" pitchFamily="34" charset="0"/>
              <a:buChar char="•"/>
            </a:pPr>
            <a:endParaRPr lang="en-US" dirty="0"/>
          </a:p>
          <a:p>
            <a:r>
              <a:rPr lang="en-US" dirty="0"/>
              <a:t>ALISHA  will introduce speakers, acknowledge IMLS support (next slide), encourage people to sign the attendance sheet(s) going around. </a:t>
            </a:r>
          </a:p>
          <a:p>
            <a:r>
              <a:rPr lang="en-US" dirty="0"/>
              <a:t>&gt; Communicate that the slide deck will be sent to everyone on the sign up sheet and posted to the public website (COSLA and/or </a:t>
            </a:r>
            <a:r>
              <a:rPr lang="en-US" dirty="0" err="1"/>
              <a:t>MtM</a:t>
            </a:r>
            <a:r>
              <a:rPr lang="en-US" dirty="0"/>
              <a:t> website when launched).</a:t>
            </a:r>
          </a:p>
          <a:p>
            <a:r>
              <a:rPr lang="en-US" dirty="0"/>
              <a:t>&gt; Explain the option to join the Google Group included on the sign up sheet.  </a:t>
            </a:r>
          </a:p>
          <a:p>
            <a:pPr marL="628650" lvl="1" indent="-171450">
              <a:buFont typeface="Arial" panose="020B0604020202020204" pitchFamily="34" charset="0"/>
              <a:buChar char="•"/>
            </a:pPr>
            <a:endParaRPr lang="en-US" dirty="0"/>
          </a:p>
          <a:p>
            <a:pPr marL="0" lvl="0" indent="0">
              <a:buFont typeface="Arial" panose="020B0604020202020204" pitchFamily="34" charset="0"/>
              <a:buNone/>
            </a:pPr>
            <a:r>
              <a:rPr lang="en-US" b="1" dirty="0"/>
              <a:t>SESSION STRUCTURE</a:t>
            </a:r>
          </a:p>
          <a:p>
            <a:pPr marL="0" indent="0">
              <a:buNone/>
            </a:pPr>
            <a:r>
              <a:rPr lang="en-US" dirty="0"/>
              <a:t>ALISHA - Welcome / Introduction</a:t>
            </a:r>
          </a:p>
          <a:p>
            <a:pPr lvl="1"/>
            <a:r>
              <a:rPr lang="en-US" dirty="0"/>
              <a:t>Welcome attendees</a:t>
            </a:r>
          </a:p>
          <a:p>
            <a:pPr lvl="1"/>
            <a:r>
              <a:rPr lang="en-US" dirty="0"/>
              <a:t>Introduce panelists </a:t>
            </a:r>
          </a:p>
          <a:p>
            <a:pPr lvl="1"/>
            <a:r>
              <a:rPr lang="en-US" dirty="0"/>
              <a:t>Acknowledge partner </a:t>
            </a:r>
          </a:p>
          <a:p>
            <a:pPr lvl="1"/>
            <a:r>
              <a:rPr lang="en-US" dirty="0"/>
              <a:t>Ask for a show of hands - audience demographics</a:t>
            </a:r>
          </a:p>
          <a:p>
            <a:pPr lvl="1"/>
            <a:r>
              <a:rPr lang="en-US" dirty="0"/>
              <a:t>Brief Comments from each panelist on what particularly drew them to the </a:t>
            </a:r>
            <a:r>
              <a:rPr lang="en-US" dirty="0" err="1"/>
              <a:t>MtM</a:t>
            </a:r>
            <a:r>
              <a:rPr lang="en-US" dirty="0"/>
              <a:t> initiative and how they see it benefitting them and others in the field</a:t>
            </a:r>
          </a:p>
          <a:p>
            <a:pPr marL="0" indent="0">
              <a:buNone/>
            </a:pPr>
            <a:r>
              <a:rPr lang="en-US" dirty="0"/>
              <a:t>KEN - Basic Background - The What &amp; Why for today’s session</a:t>
            </a:r>
          </a:p>
          <a:p>
            <a:pPr lvl="1"/>
            <a:r>
              <a:rPr lang="en-US" dirty="0" err="1"/>
              <a:t>MtM</a:t>
            </a:r>
            <a:r>
              <a:rPr lang="en-US" dirty="0"/>
              <a:t> Project  - The initiative</a:t>
            </a:r>
          </a:p>
          <a:p>
            <a:pPr lvl="1"/>
            <a:r>
              <a:rPr lang="en-US" dirty="0" err="1"/>
              <a:t>MtM</a:t>
            </a:r>
            <a:r>
              <a:rPr lang="en-US" dirty="0"/>
              <a:t> Action Plan - The beginning phase</a:t>
            </a:r>
          </a:p>
          <a:p>
            <a:pPr lvl="1"/>
            <a:r>
              <a:rPr lang="en-US" dirty="0"/>
              <a:t>Kicking the Tires on the Action Plan - Outline for today’s session</a:t>
            </a:r>
          </a:p>
          <a:p>
            <a:pPr marL="0" indent="0">
              <a:buNone/>
            </a:pPr>
            <a:r>
              <a:rPr lang="en-US" dirty="0"/>
              <a:t>TERI - Action Step 1.1 (Analyze PLS)</a:t>
            </a:r>
          </a:p>
          <a:p>
            <a:pPr marL="0" indent="0">
              <a:buNone/>
            </a:pPr>
            <a:r>
              <a:rPr lang="en-US" dirty="0"/>
              <a:t>KEN - Action Step 2.1 (Analyze State Added Elements)</a:t>
            </a:r>
          </a:p>
          <a:p>
            <a:pPr marL="0" indent="0">
              <a:buNone/>
            </a:pPr>
            <a:r>
              <a:rPr lang="en-US" dirty="0"/>
              <a:t>KATE - Action Step 4.2 (Use Cases)</a:t>
            </a:r>
          </a:p>
          <a:p>
            <a:pPr marL="0" indent="0">
              <a:buNone/>
            </a:pPr>
            <a:r>
              <a:rPr lang="en-US" dirty="0"/>
              <a:t>KEN - Action Step 3.2 (PLDA) + What’s Next</a:t>
            </a:r>
          </a:p>
          <a:p>
            <a:pPr marL="0" indent="0">
              <a:buNone/>
            </a:pPr>
            <a:r>
              <a:rPr lang="en-US" dirty="0"/>
              <a:t>ALISHA - Moderate Q&amp;A</a:t>
            </a:r>
          </a:p>
          <a:p>
            <a:pPr marL="0" indent="0">
              <a:buNone/>
            </a:pPr>
            <a:r>
              <a:rPr lang="en-US" dirty="0"/>
              <a:t>ALISHA - Close session</a:t>
            </a:r>
          </a:p>
          <a:p>
            <a:pPr marL="171450" lvl="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CF7E208B-D35C-4F98-BE65-484434FCC6F2}" type="slidenum">
              <a:rPr lang="en-US" smtClean="0"/>
              <a:pPr/>
              <a:t>1</a:t>
            </a:fld>
            <a:endParaRPr lang="en-US" dirty="0"/>
          </a:p>
        </p:txBody>
      </p:sp>
    </p:spTree>
    <p:extLst>
      <p:ext uri="{BB962C8B-B14F-4D97-AF65-F5344CB8AC3E}">
        <p14:creationId xmlns:p14="http://schemas.microsoft.com/office/powerpoint/2010/main" xmlns="" val="2154765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 will speak on Action Step 3.2 (PLDA)</a:t>
            </a:r>
          </a:p>
        </p:txBody>
      </p:sp>
      <p:sp>
        <p:nvSpPr>
          <p:cNvPr id="4" name="Slide Number Placeholder 3"/>
          <p:cNvSpPr>
            <a:spLocks noGrp="1"/>
          </p:cNvSpPr>
          <p:nvPr>
            <p:ph type="sldNum" sz="quarter" idx="5"/>
          </p:nvPr>
        </p:nvSpPr>
        <p:spPr/>
        <p:txBody>
          <a:bodyPr/>
          <a:lstStyle/>
          <a:p>
            <a:fld id="{CF7E208B-D35C-4F98-BE65-484434FCC6F2}" type="slidenum">
              <a:rPr lang="en-US" smtClean="0"/>
              <a:pPr/>
              <a:t>10</a:t>
            </a:fld>
            <a:endParaRPr lang="en-US" dirty="0"/>
          </a:p>
        </p:txBody>
      </p:sp>
    </p:spTree>
    <p:extLst>
      <p:ext uri="{BB962C8B-B14F-4D97-AF65-F5344CB8AC3E}">
        <p14:creationId xmlns:p14="http://schemas.microsoft.com/office/powerpoint/2010/main" xmlns="" val="2627118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Lay some groundwork on the existing ecosystem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Existing ecosystem of library data governance</a:t>
            </a:r>
          </a:p>
          <a:p>
            <a:r>
              <a:rPr lang="en-US" sz="1200" kern="1200" dirty="0">
                <a:solidFill>
                  <a:schemeClr val="tx1"/>
                </a:solidFill>
                <a:effectLst/>
                <a:latin typeface="+mn-lt"/>
                <a:ea typeface="+mn-ea"/>
                <a:cs typeface="+mn-cs"/>
              </a:rPr>
              <a:t>·        Library Statistics Working Group (LSWG) – IMLS’ PLS</a:t>
            </a:r>
          </a:p>
          <a:p>
            <a:r>
              <a:rPr lang="en-US" sz="1200" kern="1200" dirty="0">
                <a:solidFill>
                  <a:schemeClr val="tx1"/>
                </a:solidFill>
                <a:effectLst/>
                <a:latin typeface="+mn-lt"/>
                <a:ea typeface="+mn-ea"/>
                <a:cs typeface="+mn-cs"/>
              </a:rPr>
              <a:t>·        Measurement, Evaluation, and Assessment Committee (MEAC) – PLA’s Project Outcome, PLDS</a:t>
            </a:r>
          </a:p>
          <a:p>
            <a:r>
              <a:rPr lang="en-US" sz="1200" kern="1200" dirty="0">
                <a:solidFill>
                  <a:schemeClr val="tx1"/>
                </a:solidFill>
                <a:effectLst/>
                <a:latin typeface="+mn-lt"/>
                <a:ea typeface="+mn-ea"/>
                <a:cs typeface="+mn-cs"/>
              </a:rPr>
              <a:t>·        National Information Standards Organization (NISO) – Standards related to MARC, catalogs, metadata, etc.</a:t>
            </a:r>
          </a:p>
          <a:p>
            <a:r>
              <a:rPr lang="en-US" sz="1200" kern="1200" dirty="0">
                <a:solidFill>
                  <a:schemeClr val="tx1"/>
                </a:solidFill>
                <a:effectLst/>
                <a:latin typeface="+mn-lt"/>
                <a:ea typeface="+mn-ea"/>
                <a:cs typeface="+mn-cs"/>
              </a:rPr>
              <a:t>·        National Center for Education Statistics (NCES) – Academic Libraries, benchmarks</a:t>
            </a:r>
          </a:p>
          <a:p>
            <a:r>
              <a:rPr lang="en-US" sz="1200" kern="1200" dirty="0">
                <a:solidFill>
                  <a:schemeClr val="tx1"/>
                </a:solidFill>
                <a:effectLst/>
                <a:latin typeface="+mn-lt"/>
                <a:ea typeface="+mn-ea"/>
                <a:cs typeface="+mn-cs"/>
              </a:rPr>
              <a:t>·        Edge from Urban Libraries Council</a:t>
            </a:r>
          </a:p>
        </p:txBody>
      </p:sp>
      <p:sp>
        <p:nvSpPr>
          <p:cNvPr id="4" name="Slide Number Placeholder 3"/>
          <p:cNvSpPr>
            <a:spLocks noGrp="1"/>
          </p:cNvSpPr>
          <p:nvPr>
            <p:ph type="sldNum" sz="quarter" idx="10"/>
          </p:nvPr>
        </p:nvSpPr>
        <p:spPr/>
        <p:txBody>
          <a:bodyPr/>
          <a:lstStyle/>
          <a:p>
            <a:fld id="{CF7E208B-D35C-4F98-BE65-484434FCC6F2}" type="slidenum">
              <a:rPr lang="en-US" smtClean="0"/>
              <a:pPr/>
              <a:t>11</a:t>
            </a:fld>
            <a:endParaRPr lang="en-US" dirty="0"/>
          </a:p>
        </p:txBody>
      </p:sp>
    </p:spTree>
    <p:extLst>
      <p:ext uri="{BB962C8B-B14F-4D97-AF65-F5344CB8AC3E}">
        <p14:creationId xmlns:p14="http://schemas.microsoft.com/office/powerpoint/2010/main" xmlns="" val="27955830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a:t>
            </a:r>
          </a:p>
          <a:p>
            <a:endParaRPr lang="en-US" dirty="0"/>
          </a:p>
          <a:p>
            <a:r>
              <a:rPr lang="en-US" sz="1200" b="1" kern="1200" dirty="0">
                <a:solidFill>
                  <a:schemeClr val="tx1"/>
                </a:solidFill>
                <a:effectLst/>
                <a:latin typeface="+mn-lt"/>
                <a:ea typeface="+mn-ea"/>
                <a:cs typeface="+mn-cs"/>
              </a:rPr>
              <a:t>Charge:</a:t>
            </a:r>
          </a:p>
          <a:p>
            <a:r>
              <a:rPr lang="en-US" sz="1200" kern="1200" dirty="0">
                <a:solidFill>
                  <a:schemeClr val="tx1"/>
                </a:solidFill>
                <a:effectLst/>
                <a:latin typeface="+mn-lt"/>
                <a:ea typeface="+mn-ea"/>
                <a:cs typeface="+mn-cs"/>
              </a:rPr>
              <a:t>Identify the composition, scope and charge of an on-going national Public Library Data Council which will serve as a permanent successor to the Implementation Group</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Approach:</a:t>
            </a:r>
          </a:p>
          <a:p>
            <a:r>
              <a:rPr lang="en-US" sz="1200" kern="1200" dirty="0">
                <a:solidFill>
                  <a:schemeClr val="tx1"/>
                </a:solidFill>
                <a:effectLst/>
                <a:latin typeface="+mn-lt"/>
                <a:ea typeface="+mn-ea"/>
                <a:cs typeface="+mn-cs"/>
              </a:rPr>
              <a:t>The IG as a whole acted as the Working Group for Action Step 3.2 Build Data Governance Capacity </a:t>
            </a:r>
          </a:p>
          <a:p>
            <a:pPr lvl="1"/>
            <a:r>
              <a:rPr lang="en-US" sz="1200" kern="1200" dirty="0">
                <a:solidFill>
                  <a:schemeClr val="tx1"/>
                </a:solidFill>
                <a:effectLst/>
                <a:latin typeface="+mn-lt"/>
                <a:ea typeface="+mn-ea"/>
                <a:cs typeface="+mn-cs"/>
              </a:rPr>
              <a:t>• Looked at how the IG's work aligned with directives in Action Step 3.2</a:t>
            </a:r>
          </a:p>
          <a:p>
            <a:pPr lvl="1"/>
            <a:r>
              <a:rPr lang="en-US" sz="1200" kern="1200" dirty="0">
                <a:solidFill>
                  <a:schemeClr val="tx1"/>
                </a:solidFill>
                <a:effectLst/>
                <a:latin typeface="+mn-lt"/>
                <a:ea typeface="+mn-ea"/>
                <a:cs typeface="+mn-cs"/>
              </a:rPr>
              <a:t>• Looked at who the key players should and commitments should be</a:t>
            </a:r>
          </a:p>
          <a:p>
            <a:pPr lvl="1"/>
            <a:r>
              <a:rPr lang="en-US" sz="1200" kern="1200" dirty="0">
                <a:solidFill>
                  <a:schemeClr val="tx1"/>
                </a:solidFill>
                <a:effectLst/>
                <a:latin typeface="+mn-lt"/>
                <a:ea typeface="+mn-ea"/>
                <a:cs typeface="+mn-cs"/>
              </a:rPr>
              <a:t>• Developed Governing guidelines </a:t>
            </a:r>
          </a:p>
          <a:p>
            <a:pPr lvl="1"/>
            <a:r>
              <a:rPr lang="en-US" sz="1200" kern="1200" dirty="0">
                <a:solidFill>
                  <a:schemeClr val="tx1"/>
                </a:solidFill>
                <a:effectLst/>
                <a:latin typeface="+mn-lt"/>
                <a:ea typeface="+mn-ea"/>
                <a:cs typeface="+mn-cs"/>
              </a:rPr>
              <a:t>• Looked at organizational support</a:t>
            </a:r>
          </a:p>
          <a:p>
            <a:pPr lvl="1"/>
            <a:r>
              <a:rPr lang="en-US" sz="1200" kern="1200" dirty="0">
                <a:solidFill>
                  <a:schemeClr val="tx1"/>
                </a:solidFill>
                <a:effectLst/>
                <a:latin typeface="+mn-lt"/>
                <a:ea typeface="+mn-ea"/>
                <a:cs typeface="+mn-cs"/>
              </a:rPr>
              <a:t>• Developed short-term and long-term goals and strategies</a:t>
            </a:r>
          </a:p>
          <a:p>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Recommendations &gt;&gt; Next Slide</a:t>
            </a:r>
          </a:p>
          <a:p>
            <a:endParaRPr lang="en-US" dirty="0"/>
          </a:p>
        </p:txBody>
      </p:sp>
      <p:sp>
        <p:nvSpPr>
          <p:cNvPr id="4" name="Slide Number Placeholder 3"/>
          <p:cNvSpPr>
            <a:spLocks noGrp="1"/>
          </p:cNvSpPr>
          <p:nvPr>
            <p:ph type="sldNum" sz="quarter" idx="5"/>
          </p:nvPr>
        </p:nvSpPr>
        <p:spPr/>
        <p:txBody>
          <a:bodyPr/>
          <a:lstStyle/>
          <a:p>
            <a:fld id="{CF7E208B-D35C-4F98-BE65-484434FCC6F2}" type="slidenum">
              <a:rPr lang="en-US" smtClean="0"/>
              <a:pPr/>
              <a:t>12</a:t>
            </a:fld>
            <a:endParaRPr lang="en-US" dirty="0"/>
          </a:p>
        </p:txBody>
      </p:sp>
    </p:spTree>
    <p:extLst>
      <p:ext uri="{BB962C8B-B14F-4D97-AF65-F5344CB8AC3E}">
        <p14:creationId xmlns:p14="http://schemas.microsoft.com/office/powerpoint/2010/main" xmlns="" val="337790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a:t>
            </a:r>
          </a:p>
          <a:p>
            <a:endParaRPr lang="en-US" dirty="0"/>
          </a:p>
          <a:p>
            <a:r>
              <a:rPr lang="en-US" sz="1200" b="1" kern="1200" dirty="0">
                <a:solidFill>
                  <a:schemeClr val="tx1"/>
                </a:solidFill>
                <a:effectLst/>
                <a:latin typeface="+mn-lt"/>
                <a:ea typeface="+mn-ea"/>
                <a:cs typeface="+mn-cs"/>
              </a:rPr>
              <a:t>Recommendations: </a:t>
            </a:r>
          </a:p>
          <a:p>
            <a:r>
              <a:rPr lang="en-US" sz="1200" kern="1200" dirty="0">
                <a:solidFill>
                  <a:schemeClr val="tx1"/>
                </a:solidFill>
                <a:effectLst/>
                <a:latin typeface="+mn-lt"/>
                <a:ea typeface="+mn-ea"/>
                <a:cs typeface="+mn-cs"/>
              </a:rPr>
              <a:t>• Establish the Public Library Data Alliance (PLDA)</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Composed of 8 Standing Members  and 9 rotating members representing various sized libraries</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Engage the National Information Standards Organization (NISO) as the secretariat for the PLDA</a:t>
            </a: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Series of Short term and Long term Priorities</a:t>
            </a:r>
            <a:endParaRPr lang="en-US" dirty="0"/>
          </a:p>
          <a:p>
            <a:endParaRPr lang="en-US" dirty="0"/>
          </a:p>
          <a:p>
            <a:r>
              <a:rPr lang="en-US" b="1" dirty="0"/>
              <a:t>What’s Next?</a:t>
            </a:r>
          </a:p>
          <a:p>
            <a:endParaRPr lang="en-US" dirty="0"/>
          </a:p>
        </p:txBody>
      </p:sp>
      <p:sp>
        <p:nvSpPr>
          <p:cNvPr id="4" name="Slide Number Placeholder 3"/>
          <p:cNvSpPr>
            <a:spLocks noGrp="1"/>
          </p:cNvSpPr>
          <p:nvPr>
            <p:ph type="sldNum" sz="quarter" idx="5"/>
          </p:nvPr>
        </p:nvSpPr>
        <p:spPr/>
        <p:txBody>
          <a:bodyPr/>
          <a:lstStyle/>
          <a:p>
            <a:fld id="{CF7E208B-D35C-4F98-BE65-484434FCC6F2}" type="slidenum">
              <a:rPr lang="en-US" smtClean="0"/>
              <a:pPr/>
              <a:t>13</a:t>
            </a:fld>
            <a:endParaRPr lang="en-US" dirty="0"/>
          </a:p>
        </p:txBody>
      </p:sp>
    </p:spTree>
    <p:extLst>
      <p:ext uri="{BB962C8B-B14F-4D97-AF65-F5344CB8AC3E}">
        <p14:creationId xmlns:p14="http://schemas.microsoft.com/office/powerpoint/2010/main" xmlns="" val="3899451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ALISHA </a:t>
            </a:r>
          </a:p>
          <a:p>
            <a:endParaRPr lang="en-US" b="0" dirty="0"/>
          </a:p>
          <a:p>
            <a:r>
              <a:rPr lang="en-US" b="0" dirty="0"/>
              <a:t>The work continues! Stay in touch… Get involved, etc.</a:t>
            </a:r>
          </a:p>
        </p:txBody>
      </p:sp>
      <p:sp>
        <p:nvSpPr>
          <p:cNvPr id="4" name="Slide Number Placeholder 3"/>
          <p:cNvSpPr>
            <a:spLocks noGrp="1"/>
          </p:cNvSpPr>
          <p:nvPr>
            <p:ph type="sldNum" sz="quarter" idx="5"/>
          </p:nvPr>
        </p:nvSpPr>
        <p:spPr/>
        <p:txBody>
          <a:bodyPr/>
          <a:lstStyle/>
          <a:p>
            <a:fld id="{CF7E208B-D35C-4F98-BE65-484434FCC6F2}" type="slidenum">
              <a:rPr lang="en-US" smtClean="0"/>
              <a:pPr/>
              <a:t>14</a:t>
            </a:fld>
            <a:endParaRPr lang="en-US" dirty="0"/>
          </a:p>
        </p:txBody>
      </p:sp>
    </p:spTree>
    <p:extLst>
      <p:ext uri="{BB962C8B-B14F-4D97-AF65-F5344CB8AC3E}">
        <p14:creationId xmlns:p14="http://schemas.microsoft.com/office/powerpoint/2010/main" xmlns="" val="20617506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t>ALISHA </a:t>
            </a:r>
          </a:p>
          <a:p>
            <a:endParaRPr lang="en-US" b="0" dirty="0"/>
          </a:p>
          <a:p>
            <a:r>
              <a:rPr lang="en-US" b="0" dirty="0"/>
              <a:t>The work continues! Stay in touch… Get involved, etc.</a:t>
            </a:r>
          </a:p>
        </p:txBody>
      </p:sp>
      <p:sp>
        <p:nvSpPr>
          <p:cNvPr id="4" name="Slide Number Placeholder 3"/>
          <p:cNvSpPr>
            <a:spLocks noGrp="1"/>
          </p:cNvSpPr>
          <p:nvPr>
            <p:ph type="sldNum" sz="quarter" idx="5"/>
          </p:nvPr>
        </p:nvSpPr>
        <p:spPr/>
        <p:txBody>
          <a:bodyPr/>
          <a:lstStyle/>
          <a:p>
            <a:fld id="{CF7E208B-D35C-4F98-BE65-484434FCC6F2}" type="slidenum">
              <a:rPr lang="en-US" smtClean="0"/>
              <a:pPr/>
              <a:t>15</a:t>
            </a:fld>
            <a:endParaRPr lang="en-US" dirty="0"/>
          </a:p>
        </p:txBody>
      </p:sp>
    </p:spTree>
    <p:extLst>
      <p:ext uri="{BB962C8B-B14F-4D97-AF65-F5344CB8AC3E}">
        <p14:creationId xmlns:p14="http://schemas.microsoft.com/office/powerpoint/2010/main" xmlns="" val="2061750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ALISHA</a:t>
            </a:r>
          </a:p>
          <a:p>
            <a:endParaRPr lang="en-US" dirty="0"/>
          </a:p>
          <a:p>
            <a:pPr lvl="1"/>
            <a:r>
              <a:rPr lang="en-US" dirty="0"/>
              <a:t>Acknowledge Partner - </a:t>
            </a:r>
            <a:r>
              <a:rPr lang="en-US" sz="1200" dirty="0">
                <a:solidFill>
                  <a:srgbClr val="000000"/>
                </a:solidFill>
              </a:rPr>
              <a:t>This project was made possible in part by the Institute of Museum and Library Services</a:t>
            </a:r>
          </a:p>
          <a:p>
            <a:endParaRPr lang="en-US" dirty="0"/>
          </a:p>
          <a:p>
            <a:r>
              <a:rPr lang="en-US" dirty="0"/>
              <a:t>&gt;&gt; Show of hands - </a:t>
            </a:r>
          </a:p>
        </p:txBody>
      </p:sp>
      <p:sp>
        <p:nvSpPr>
          <p:cNvPr id="4" name="Slide Number Placeholder 3"/>
          <p:cNvSpPr>
            <a:spLocks noGrp="1"/>
          </p:cNvSpPr>
          <p:nvPr>
            <p:ph type="sldNum" sz="quarter" idx="5"/>
          </p:nvPr>
        </p:nvSpPr>
        <p:spPr/>
        <p:txBody>
          <a:bodyPr/>
          <a:lstStyle/>
          <a:p>
            <a:fld id="{CF7E208B-D35C-4F98-BE65-484434FCC6F2}" type="slidenum">
              <a:rPr lang="en-US" smtClean="0"/>
              <a:pPr/>
              <a:t>2</a:t>
            </a:fld>
            <a:endParaRPr lang="en-US" dirty="0"/>
          </a:p>
        </p:txBody>
      </p:sp>
    </p:spTree>
    <p:extLst>
      <p:ext uri="{BB962C8B-B14F-4D97-AF65-F5344CB8AC3E}">
        <p14:creationId xmlns:p14="http://schemas.microsoft.com/office/powerpoint/2010/main" xmlns="" val="2364938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 </a:t>
            </a:r>
          </a:p>
          <a:p>
            <a:endParaRPr lang="en-US" dirty="0"/>
          </a:p>
          <a:p>
            <a:r>
              <a:rPr lang="en-US" dirty="0"/>
              <a:t>Brief intro and description of the Action Steps the IG prioritized, and the work that has been doing since November 2018.</a:t>
            </a:r>
          </a:p>
          <a:p>
            <a:endParaRPr lang="en-US" dirty="0"/>
          </a:p>
          <a:p>
            <a:r>
              <a:rPr lang="en-US" sz="1200" b="1" kern="1200" dirty="0">
                <a:solidFill>
                  <a:schemeClr val="tx1"/>
                </a:solidFill>
                <a:effectLst/>
                <a:latin typeface="+mn-lt"/>
                <a:ea typeface="+mn-ea"/>
                <a:cs typeface="+mn-cs"/>
              </a:rPr>
              <a:t>&gt;&gt;  Basic Background - The What &amp; Why for today’s session</a:t>
            </a:r>
          </a:p>
          <a:p>
            <a:pPr marL="1085850" lvl="2" indent="-171450">
              <a:buFont typeface="Arial" panose="020B0604020202020204" pitchFamily="34" charset="0"/>
              <a:buChar char="•"/>
            </a:pPr>
            <a:r>
              <a:rPr lang="en-US" sz="1200" kern="1200" dirty="0" err="1">
                <a:solidFill>
                  <a:schemeClr val="tx1"/>
                </a:solidFill>
                <a:effectLst/>
                <a:latin typeface="+mn-lt"/>
                <a:ea typeface="+mn-ea"/>
                <a:cs typeface="+mn-cs"/>
              </a:rPr>
              <a:t>MtM</a:t>
            </a:r>
            <a:r>
              <a:rPr lang="en-US" sz="1200" kern="1200" dirty="0">
                <a:solidFill>
                  <a:schemeClr val="tx1"/>
                </a:solidFill>
                <a:effectLst/>
                <a:latin typeface="+mn-lt"/>
                <a:ea typeface="+mn-ea"/>
                <a:cs typeface="+mn-cs"/>
              </a:rPr>
              <a:t> Project  - The initiative</a:t>
            </a:r>
          </a:p>
          <a:p>
            <a:pPr marL="1085850" lvl="2" indent="-171450">
              <a:buFont typeface="Arial" panose="020B0604020202020204" pitchFamily="34" charset="0"/>
              <a:buChar char="•"/>
            </a:pPr>
            <a:r>
              <a:rPr lang="en-US" sz="1200" kern="1200" dirty="0" err="1">
                <a:solidFill>
                  <a:schemeClr val="tx1"/>
                </a:solidFill>
                <a:effectLst/>
                <a:latin typeface="+mn-lt"/>
                <a:ea typeface="+mn-ea"/>
                <a:cs typeface="+mn-cs"/>
              </a:rPr>
              <a:t>MtM</a:t>
            </a:r>
            <a:r>
              <a:rPr lang="en-US" sz="1200" kern="1200" dirty="0">
                <a:solidFill>
                  <a:schemeClr val="tx1"/>
                </a:solidFill>
                <a:effectLst/>
                <a:latin typeface="+mn-lt"/>
                <a:ea typeface="+mn-ea"/>
                <a:cs typeface="+mn-cs"/>
              </a:rPr>
              <a:t> Action Plan - The beginning phase</a:t>
            </a:r>
          </a:p>
          <a:p>
            <a:pPr marL="1085850" lvl="2" indent="-171450">
              <a:buFont typeface="Arial" panose="020B0604020202020204" pitchFamily="34" charset="0"/>
              <a:buChar char="•"/>
            </a:pPr>
            <a:r>
              <a:rPr lang="en-US" sz="1200" kern="1200" dirty="0">
                <a:solidFill>
                  <a:schemeClr val="tx1"/>
                </a:solidFill>
                <a:effectLst/>
                <a:latin typeface="+mn-lt"/>
                <a:ea typeface="+mn-ea"/>
                <a:cs typeface="+mn-cs"/>
              </a:rPr>
              <a:t>Kicking the Tires on the Action Plan - Outline for today’s session</a:t>
            </a:r>
          </a:p>
          <a:p>
            <a:endParaRPr lang="en-US" dirty="0"/>
          </a:p>
          <a:p>
            <a:pPr lvl="1"/>
            <a:r>
              <a:rPr lang="en-US" b="1" dirty="0"/>
              <a:t>&gt;&gt; Focus for Today - Today, we’ll be focusing primarily on Action Steps:</a:t>
            </a:r>
          </a:p>
          <a:p>
            <a:pPr lvl="2"/>
            <a:r>
              <a:rPr lang="en-US" dirty="0"/>
              <a:t>1.1 (Analyze the Public Library Survey) – Teri </a:t>
            </a:r>
            <a:r>
              <a:rPr lang="en-US" dirty="0" err="1"/>
              <a:t>DeVoe</a:t>
            </a:r>
            <a:endParaRPr lang="en-US" dirty="0"/>
          </a:p>
          <a:p>
            <a:pPr lvl="2"/>
            <a:r>
              <a:rPr lang="en-US" dirty="0"/>
              <a:t>2.1 (Review State Added Data Elements) – Alisha?</a:t>
            </a:r>
          </a:p>
          <a:p>
            <a:pPr lvl="2"/>
            <a:r>
              <a:rPr lang="en-US" dirty="0"/>
              <a:t>3.2 (Build Data Governance Capacity (now referred to as Public Library Data Alliance)) – Ken Wiggin</a:t>
            </a:r>
          </a:p>
          <a:p>
            <a:pPr lvl="2"/>
            <a:r>
              <a:rPr lang="en-US" dirty="0"/>
              <a:t>4.2 (Develop Use Cases) – Kate </a:t>
            </a:r>
            <a:r>
              <a:rPr lang="en-US" dirty="0" err="1"/>
              <a:t>Lovan</a:t>
            </a:r>
            <a:endParaRPr lang="en-US" dirty="0"/>
          </a:p>
          <a:p>
            <a:endParaRPr lang="en-US" dirty="0"/>
          </a:p>
          <a:p>
            <a:pPr lvl="1"/>
            <a:r>
              <a:rPr lang="en-US" b="1" dirty="0"/>
              <a:t>&gt;&gt; Brief mention of work being done on Action Steps 2.3 and 4.1 </a:t>
            </a:r>
          </a:p>
          <a:p>
            <a:pPr lvl="1"/>
            <a:r>
              <a:rPr lang="en-US" dirty="0"/>
              <a:t>	- Taken up as part of the “kicking the tires” on the Action Plan</a:t>
            </a:r>
          </a:p>
          <a:p>
            <a:pPr lvl="1"/>
            <a:r>
              <a:rPr lang="en-US" dirty="0"/>
              <a:t>	- Will be referred to the PLDA for further development.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 These were: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2.3 - </a:t>
            </a:r>
            <a:r>
              <a:rPr lang="en-US" sz="1200" kern="1200" dirty="0">
                <a:solidFill>
                  <a:schemeClr val="tx1"/>
                </a:solidFill>
                <a:effectLst/>
                <a:latin typeface="+mn-lt"/>
                <a:ea typeface="+mn-ea"/>
                <a:cs typeface="+mn-cs"/>
              </a:rPr>
              <a:t>Establish Working Group on Community Impact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4.1 - </a:t>
            </a:r>
            <a:r>
              <a:rPr lang="en-US" sz="1200" kern="1200" dirty="0">
                <a:solidFill>
                  <a:schemeClr val="tx1"/>
                </a:solidFill>
                <a:effectLst/>
                <a:latin typeface="+mn-lt"/>
                <a:ea typeface="+mn-ea"/>
                <a:cs typeface="+mn-cs"/>
              </a:rPr>
              <a:t>Establish baseline considerations for capacity building</a:t>
            </a:r>
            <a:endParaRPr lang="en-US" dirty="0"/>
          </a:p>
          <a:p>
            <a:endParaRPr lang="en-US" dirty="0"/>
          </a:p>
          <a:p>
            <a:r>
              <a:rPr lang="en-US" dirty="0"/>
              <a:t>&gt; Turn it over to Teri for 1.1</a:t>
            </a:r>
          </a:p>
        </p:txBody>
      </p:sp>
      <p:sp>
        <p:nvSpPr>
          <p:cNvPr id="4" name="Slide Number Placeholder 3"/>
          <p:cNvSpPr>
            <a:spLocks noGrp="1"/>
          </p:cNvSpPr>
          <p:nvPr>
            <p:ph type="sldNum" sz="quarter" idx="5"/>
          </p:nvPr>
        </p:nvSpPr>
        <p:spPr/>
        <p:txBody>
          <a:bodyPr/>
          <a:lstStyle/>
          <a:p>
            <a:fld id="{CF7E208B-D35C-4F98-BE65-484434FCC6F2}" type="slidenum">
              <a:rPr lang="en-US" smtClean="0"/>
              <a:pPr/>
              <a:t>3</a:t>
            </a:fld>
            <a:endParaRPr lang="en-US" dirty="0"/>
          </a:p>
        </p:txBody>
      </p:sp>
    </p:spTree>
    <p:extLst>
      <p:ext uri="{BB962C8B-B14F-4D97-AF65-F5344CB8AC3E}">
        <p14:creationId xmlns:p14="http://schemas.microsoft.com/office/powerpoint/2010/main" xmlns="" val="294070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TERI will speak on Action Step 1.1</a:t>
            </a:r>
          </a:p>
        </p:txBody>
      </p:sp>
      <p:sp>
        <p:nvSpPr>
          <p:cNvPr id="4" name="Slide Number Placeholder 3"/>
          <p:cNvSpPr>
            <a:spLocks noGrp="1"/>
          </p:cNvSpPr>
          <p:nvPr>
            <p:ph type="sldNum" sz="quarter" idx="5"/>
          </p:nvPr>
        </p:nvSpPr>
        <p:spPr/>
        <p:txBody>
          <a:bodyPr/>
          <a:lstStyle/>
          <a:p>
            <a:fld id="{CF7E208B-D35C-4F98-BE65-484434FCC6F2}" type="slidenum">
              <a:rPr lang="en-US" smtClean="0"/>
              <a:pPr/>
              <a:t>4</a:t>
            </a:fld>
            <a:endParaRPr lang="en-US" dirty="0"/>
          </a:p>
        </p:txBody>
      </p:sp>
    </p:spTree>
    <p:extLst>
      <p:ext uri="{BB962C8B-B14F-4D97-AF65-F5344CB8AC3E}">
        <p14:creationId xmlns:p14="http://schemas.microsoft.com/office/powerpoint/2010/main" xmlns="" val="3252267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TERI: </a:t>
            </a:r>
          </a:p>
          <a:p>
            <a:r>
              <a:rPr lang="en-US" sz="1200" b="0" i="0" kern="1200" dirty="0">
                <a:solidFill>
                  <a:schemeClr val="tx1"/>
                </a:solidFill>
                <a:effectLst/>
                <a:latin typeface="+mn-lt"/>
                <a:ea typeface="+mn-ea"/>
                <a:cs typeface="+mn-cs"/>
              </a:rPr>
              <a:t>The in-house project around accuracy and relevance of PLS data elements began in 2017 and has engaged State Data Coordinators and Chief Officers of State Libraries; in addition to determining elements that might have accuracy issues, as well as the sources of those accuracy issues (e.g., methods, definitions), the project is looking at the difficulty level in addressing those issues and the importance of the element, overall. The current focus is on reference transactions and electronic collections.</a:t>
            </a:r>
          </a:p>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The other three long-term reforms are commissioned studies by IMLS that get deeper into methodological issues, such as sampling and reporting burden.  IMLS is regularly reporting out on these efforts through quarterly Library Statistics Working Group meetings.</a:t>
            </a:r>
          </a:p>
          <a:p>
            <a:endParaRPr lang="en-US" dirty="0"/>
          </a:p>
        </p:txBody>
      </p:sp>
      <p:sp>
        <p:nvSpPr>
          <p:cNvPr id="4" name="Slide Number Placeholder 3"/>
          <p:cNvSpPr>
            <a:spLocks noGrp="1"/>
          </p:cNvSpPr>
          <p:nvPr>
            <p:ph type="sldNum" sz="quarter" idx="5"/>
          </p:nvPr>
        </p:nvSpPr>
        <p:spPr/>
        <p:txBody>
          <a:bodyPr/>
          <a:lstStyle/>
          <a:p>
            <a:fld id="{CF7E208B-D35C-4F98-BE65-484434FCC6F2}" type="slidenum">
              <a:rPr lang="en-US" smtClean="0"/>
              <a:pPr/>
              <a:t>5</a:t>
            </a:fld>
            <a:endParaRPr lang="en-US" dirty="0"/>
          </a:p>
        </p:txBody>
      </p:sp>
    </p:spTree>
    <p:extLst>
      <p:ext uri="{BB962C8B-B14F-4D97-AF65-F5344CB8AC3E}">
        <p14:creationId xmlns:p14="http://schemas.microsoft.com/office/powerpoint/2010/main" xmlns="" val="1816665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KEN will speak on Action Step 2.1</a:t>
            </a:r>
          </a:p>
        </p:txBody>
      </p:sp>
      <p:sp>
        <p:nvSpPr>
          <p:cNvPr id="4" name="Slide Number Placeholder 3"/>
          <p:cNvSpPr>
            <a:spLocks noGrp="1"/>
          </p:cNvSpPr>
          <p:nvPr>
            <p:ph type="sldNum" sz="quarter" idx="5"/>
          </p:nvPr>
        </p:nvSpPr>
        <p:spPr/>
        <p:txBody>
          <a:bodyPr/>
          <a:lstStyle/>
          <a:p>
            <a:fld id="{CF7E208B-D35C-4F98-BE65-484434FCC6F2}" type="slidenum">
              <a:rPr lang="en-US" smtClean="0"/>
              <a:pPr/>
              <a:t>6</a:t>
            </a:fld>
            <a:endParaRPr lang="en-US" dirty="0"/>
          </a:p>
        </p:txBody>
      </p:sp>
    </p:spTree>
    <p:extLst>
      <p:ext uri="{BB962C8B-B14F-4D97-AF65-F5344CB8AC3E}">
        <p14:creationId xmlns:p14="http://schemas.microsoft.com/office/powerpoint/2010/main" xmlns="" val="3189698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KEN: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Measures that Matter Action Plan Step 2.1 aims to provide insight into the areas of similarity and divergence across state public library surveys to better understand how states are approaching data collection beyond elements asked for on the IMLS PLS with the possibility or advancing key elements for broader, regional or even national application.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To achieve these objectives, Ithaka S+R created an inventory of all state added data elements to the IMLS Public Library Survey and conducted semi-structured interviews with nine state data coordinators and two vendors of survey management platforms. The following key insights include the most notable findings detailed in this report.</a:t>
            </a:r>
          </a:p>
          <a:p>
            <a:endParaRPr lang="en-US" sz="1200" b="1" i="1"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Key Insights</a:t>
            </a: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On average, states add 180 additional data elements beyond the 102 provided by IMLS. The greatest number of additional data elements incorporated was 633, and the least amount of additional data elements incorporated was 7.</a:t>
            </a: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There is substantial commonality across the items that states are adding to their surveys; the greatest share of data elements included by states concern operating expenditures, human resources, services, governance, and operating revenues.</a:t>
            </a: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Many of the state-added items are components of data elements within the IMLS PLS. Approximately 21% of state-added elements to the PLS contribute directly to calculations for data elements within the IMLS PLS.</a:t>
            </a: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Of the state data coordinators interviewed, most have not made substantial changes to their state’s PLS instrument within the last five years, and currently have an informal process in place for making such changes to their survey.</a:t>
            </a: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At a local level, state PLS data can be used for benchmarking, funding opportunities, assessment of staff training and library programming, as well as potentially fostering collaboration between libraries and/or schools; however, the interviewed state data coordinators mentioned that the degree to which libraries can make decisions for change depends on a system’s staffing capacity and financial resources.</a:t>
            </a:r>
          </a:p>
          <a:p>
            <a:pPr marL="628650" lvl="1" indent="-171450">
              <a:buFont typeface="Arial" panose="020B0604020202020204" pitchFamily="34" charset="0"/>
              <a:buChar char="•"/>
            </a:pP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&gt; COSLA Is likely to take this forward.</a:t>
            </a:r>
          </a:p>
          <a:p>
            <a:endParaRPr lang="en-US" dirty="0"/>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F7E208B-D35C-4F98-BE65-484434FCC6F2}" type="slidenum">
              <a:rPr lang="en-US" smtClean="0"/>
              <a:pPr/>
              <a:t>7</a:t>
            </a:fld>
            <a:endParaRPr lang="en-US" dirty="0"/>
          </a:p>
        </p:txBody>
      </p:sp>
    </p:spTree>
    <p:extLst>
      <p:ext uri="{BB962C8B-B14F-4D97-AF65-F5344CB8AC3E}">
        <p14:creationId xmlns:p14="http://schemas.microsoft.com/office/powerpoint/2010/main" xmlns="" val="40970227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KATE will speak on Action Step 4.2</a:t>
            </a:r>
            <a:endParaRPr lang="en-US" sz="1200" b="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CF7E208B-D35C-4F98-BE65-484434FCC6F2}" type="slidenum">
              <a:rPr lang="en-US" smtClean="0"/>
              <a:pPr/>
              <a:t>8</a:t>
            </a:fld>
            <a:endParaRPr lang="en-US" dirty="0"/>
          </a:p>
        </p:txBody>
      </p:sp>
    </p:spTree>
    <p:extLst>
      <p:ext uri="{BB962C8B-B14F-4D97-AF65-F5344CB8AC3E}">
        <p14:creationId xmlns:p14="http://schemas.microsoft.com/office/powerpoint/2010/main" xmlns="" val="1550201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r>
              <a:rPr lang="en-US" dirty="0"/>
              <a:t>&gt; Essentially, our working group undertook a first pass and created a starting point from which further work can be developed going forward.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We…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Identified a number of basic questions that librarians in many public libraries might have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Pulled together data points that would those librarians begin to address the questions</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Noted where those data points could be found</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CF7E208B-D35C-4F98-BE65-484434FCC6F2}" type="slidenum">
              <a:rPr lang="en-US" smtClean="0"/>
              <a:pPr/>
              <a:t>9</a:t>
            </a:fld>
            <a:endParaRPr lang="en-US" dirty="0"/>
          </a:p>
        </p:txBody>
      </p:sp>
    </p:spTree>
    <p:extLst>
      <p:ext uri="{BB962C8B-B14F-4D97-AF65-F5344CB8AC3E}">
        <p14:creationId xmlns:p14="http://schemas.microsoft.com/office/powerpoint/2010/main" xmlns="" val="3787341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Customize Photo">
    <p:spTree>
      <p:nvGrpSpPr>
        <p:cNvPr id="1" name=""/>
        <p:cNvGrpSpPr/>
        <p:nvPr/>
      </p:nvGrpSpPr>
      <p:grpSpPr>
        <a:xfrm>
          <a:off x="0" y="0"/>
          <a:ext cx="0" cy="0"/>
          <a:chOff x="0" y="0"/>
          <a:chExt cx="0" cy="0"/>
        </a:xfrm>
      </p:grpSpPr>
      <p:sp>
        <p:nvSpPr>
          <p:cNvPr id="10" name="Picture Placeholder 7"/>
          <p:cNvSpPr>
            <a:spLocks noGrp="1"/>
          </p:cNvSpPr>
          <p:nvPr>
            <p:ph type="pic" sz="quarter" idx="13" hasCustomPrompt="1"/>
          </p:nvPr>
        </p:nvSpPr>
        <p:spPr>
          <a:xfrm>
            <a:off x="1" y="0"/>
            <a:ext cx="12192000" cy="6858000"/>
          </a:xfrm>
        </p:spPr>
        <p:txBody>
          <a:bodyPr lIns="4754880" tIns="1920240" rIns="0" bIns="0">
            <a:normAutofit/>
          </a:bodyPr>
          <a:lstStyle>
            <a:lvl1pPr marL="0" indent="0">
              <a:buNone/>
              <a:defRPr sz="2400">
                <a:latin typeface="Arial" panose="020B0604020202020204" pitchFamily="34" charset="0"/>
                <a:cs typeface="Arial" panose="020B0604020202020204" pitchFamily="34" charset="0"/>
              </a:defRPr>
            </a:lvl1pPr>
          </a:lstStyle>
          <a:p>
            <a:r>
              <a:rPr lang="en-US" dirty="0"/>
              <a:t>Click on the icon to insert a </a:t>
            </a:r>
            <a:br>
              <a:rPr lang="en-US" dirty="0"/>
            </a:br>
            <a:r>
              <a:rPr lang="en-US" dirty="0"/>
              <a:t>new photo. Detailed instructions </a:t>
            </a:r>
            <a:br>
              <a:rPr lang="en-US" dirty="0"/>
            </a:br>
            <a:r>
              <a:rPr lang="en-US" dirty="0"/>
              <a:t>can be found on the slide titled</a:t>
            </a:r>
            <a:br>
              <a:rPr lang="en-US" dirty="0"/>
            </a:br>
            <a:r>
              <a:rPr lang="en-US" dirty="0"/>
              <a:t>“CHANGING THE PHOTO ON </a:t>
            </a:r>
            <a:br>
              <a:rPr lang="en-US" dirty="0"/>
            </a:br>
            <a:r>
              <a:rPr lang="en-US" dirty="0"/>
              <a:t>YOUR TITLE SLIDE.”</a:t>
            </a:r>
          </a:p>
        </p:txBody>
      </p:sp>
      <p:sp>
        <p:nvSpPr>
          <p:cNvPr id="2" name="Title 1"/>
          <p:cNvSpPr>
            <a:spLocks noGrp="1"/>
          </p:cNvSpPr>
          <p:nvPr>
            <p:ph type="ctrTitle" hasCustomPrompt="1"/>
          </p:nvPr>
        </p:nvSpPr>
        <p:spPr>
          <a:xfrm>
            <a:off x="486833" y="2459702"/>
            <a:ext cx="5520267" cy="1130065"/>
          </a:xfrm>
        </p:spPr>
        <p:txBody>
          <a:bodyPr/>
          <a:lstStyle>
            <a:lvl1pPr>
              <a:defRPr b="0" baseline="0">
                <a:solidFill>
                  <a:schemeClr val="bg1"/>
                </a:solidFill>
              </a:defRPr>
            </a:lvl1pPr>
          </a:lstStyle>
          <a:p>
            <a:r>
              <a:rPr lang="en-US"/>
              <a:t>INSERT MAIN TITLE HERE – UP TO 2 LINES (ALL CAPS)</a:t>
            </a:r>
            <a:endParaRPr lang="en-US" dirty="0"/>
          </a:p>
        </p:txBody>
      </p:sp>
      <p:sp>
        <p:nvSpPr>
          <p:cNvPr id="3" name="Subtitle 2"/>
          <p:cNvSpPr>
            <a:spLocks noGrp="1"/>
          </p:cNvSpPr>
          <p:nvPr>
            <p:ph type="subTitle" idx="1" hasCustomPrompt="1"/>
          </p:nvPr>
        </p:nvSpPr>
        <p:spPr>
          <a:xfrm>
            <a:off x="486835" y="3629781"/>
            <a:ext cx="5520267" cy="696687"/>
          </a:xfrm>
        </p:spPr>
        <p:txBody>
          <a:bodyPr/>
          <a:lstStyle>
            <a:lvl1pPr marL="0" indent="0" algn="l">
              <a:spcBef>
                <a:spcPts val="0"/>
              </a:spcBef>
              <a:buNone/>
              <a:defRPr sz="1867" b="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486835" y="5408083"/>
            <a:ext cx="5520267" cy="1014491"/>
          </a:xfrm>
        </p:spPr>
        <p:txBody>
          <a:bodyPr/>
          <a:lstStyle>
            <a:lvl1pPr marL="2117" indent="0">
              <a:lnSpc>
                <a:spcPts val="2267"/>
              </a:lnSpc>
              <a:spcBef>
                <a:spcPts val="0"/>
              </a:spcBef>
              <a:buNone/>
              <a:defRPr sz="1600">
                <a:solidFill>
                  <a:schemeClr val="bg1"/>
                </a:solidFill>
              </a:defRPr>
            </a:lvl1pPr>
            <a:lvl2pPr marL="2117" indent="0">
              <a:lnSpc>
                <a:spcPts val="2267"/>
              </a:lnSpc>
              <a:spcBef>
                <a:spcPts val="0"/>
              </a:spcBef>
              <a:buFont typeface="Arial" panose="020B0604020202020204" pitchFamily="34" charset="0"/>
              <a:buNone/>
              <a:defRPr sz="1600">
                <a:solidFill>
                  <a:schemeClr val="bg1"/>
                </a:solidFill>
              </a:defRPr>
            </a:lvl2pPr>
            <a:lvl3pPr marL="2117" indent="0">
              <a:lnSpc>
                <a:spcPts val="2267"/>
              </a:lnSpc>
              <a:spcBef>
                <a:spcPts val="0"/>
              </a:spcBef>
              <a:buNone/>
              <a:defRPr sz="1600">
                <a:solidFill>
                  <a:schemeClr val="bg1"/>
                </a:solidFill>
              </a:defRPr>
            </a:lvl3pPr>
            <a:lvl4pPr marL="2117" indent="0">
              <a:lnSpc>
                <a:spcPts val="2267"/>
              </a:lnSpc>
              <a:spcBef>
                <a:spcPts val="0"/>
              </a:spcBef>
              <a:buNone/>
              <a:defRPr sz="1600">
                <a:solidFill>
                  <a:schemeClr val="bg1"/>
                </a:solidFill>
              </a:defRPr>
            </a:lvl4pPr>
            <a:lvl5pPr marL="2117" indent="0">
              <a:lnSpc>
                <a:spcPts val="2267"/>
              </a:lnSpc>
              <a:spcBef>
                <a:spcPts val="0"/>
              </a:spcBef>
              <a:buNone/>
              <a:defRPr sz="1600">
                <a:solidFill>
                  <a:schemeClr val="bg1"/>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486833" y="4657345"/>
            <a:ext cx="5520268" cy="366183"/>
          </a:xfrm>
          <a:prstGeom prst="rect">
            <a:avLst/>
          </a:prstGeom>
        </p:spPr>
        <p:txBody>
          <a:bodyPr vert="horz" lIns="0" tIns="0" rIns="0" bIns="0" rtlCol="0" anchor="ctr"/>
          <a:lstStyle>
            <a:lvl1pPr algn="l">
              <a:defRPr sz="1600">
                <a:solidFill>
                  <a:schemeClr val="bg1"/>
                </a:solidFill>
                <a:latin typeface="Arial" panose="020B0604020202020204" pitchFamily="34" charset="0"/>
                <a:cs typeface="Arial" panose="020B0604020202020204" pitchFamily="34" charset="0"/>
              </a:defRPr>
            </a:lvl1pPr>
          </a:lstStyle>
          <a:p>
            <a:endParaRPr lang="en-US" dirty="0">
              <a:solidFill>
                <a:srgbClr val="FFFFFF"/>
              </a:solidFill>
            </a:endParaRPr>
          </a:p>
        </p:txBody>
      </p:sp>
      <p:sp>
        <p:nvSpPr>
          <p:cNvPr id="8" name="Footer Placeholder 3"/>
          <p:cNvSpPr>
            <a:spLocks noGrp="1"/>
          </p:cNvSpPr>
          <p:nvPr>
            <p:ph type="ftr" sz="quarter" idx="15"/>
          </p:nvPr>
        </p:nvSpPr>
        <p:spPr>
          <a:xfrm>
            <a:off x="7755467" y="6527945"/>
            <a:ext cx="3860800" cy="207464"/>
          </a:xfrm>
        </p:spPr>
        <p:txBody>
          <a:bodyPr/>
          <a:lstStyle>
            <a:lvl1pPr>
              <a:defRPr sz="667">
                <a:solidFill>
                  <a:schemeClr val="bg1"/>
                </a:solidFill>
              </a:defRPr>
            </a:lvl1pPr>
          </a:lstStyle>
          <a:p>
            <a:pPr algn="r"/>
            <a:r>
              <a:rPr lang="en-US" dirty="0">
                <a:solidFill>
                  <a:srgbClr val="FFFFFF"/>
                </a:solidFill>
              </a:rPr>
              <a:t>© Bill &amp; Melinda Gates Foundation      |</a:t>
            </a:r>
          </a:p>
        </p:txBody>
      </p:sp>
    </p:spTree>
    <p:extLst>
      <p:ext uri="{BB962C8B-B14F-4D97-AF65-F5344CB8AC3E}">
        <p14:creationId xmlns:p14="http://schemas.microsoft.com/office/powerpoint/2010/main" xmlns="" val="32411323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Full Bleed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4226984" cy="4519085"/>
          </a:xfrm>
        </p:spPr>
        <p:txBody>
          <a:bodyPr/>
          <a:lstStyle>
            <a:lvl1pPr>
              <a:spcBef>
                <a:spcPts val="800"/>
              </a:spcBef>
              <a:spcAft>
                <a:spcPts val="0"/>
              </a:spcAft>
              <a:buClr>
                <a:srgbClr val="2F85AA"/>
              </a:buClr>
              <a:defRPr sz="1867" b="0" baseline="0"/>
            </a:lvl1pPr>
            <a:lvl2pPr>
              <a:spcBef>
                <a:spcPts val="800"/>
              </a:spcBef>
              <a:spcAft>
                <a:spcPts val="0"/>
              </a:spcAft>
              <a:defRPr sz="1733" baseline="0"/>
            </a:lvl2pPr>
            <a:lvl3pPr>
              <a:spcBef>
                <a:spcPts val="800"/>
              </a:spcBef>
              <a:spcAft>
                <a:spcPts val="0"/>
              </a:spcAft>
              <a:buClr>
                <a:srgbClr val="3086AB"/>
              </a:buClr>
              <a:defRPr baseline="0"/>
            </a:lvl3pPr>
            <a:lvl4pPr marL="687899" indent="-228594">
              <a:spcBef>
                <a:spcPts val="800"/>
              </a:spcBef>
              <a:spcAft>
                <a:spcPts val="0"/>
              </a:spcAft>
              <a:buFont typeface="Arial" panose="020B0604020202020204" pitchFamily="34" charset="0"/>
              <a:buChar char="-"/>
              <a:defRPr baseline="0"/>
            </a:lvl4pPr>
            <a:lvl5pPr marL="914377" indent="-228594">
              <a:spcBef>
                <a:spcPts val="8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4874685" y="0"/>
            <a:ext cx="7317316" cy="6858000"/>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0" name="Rectangle 9"/>
          <p:cNvSpPr/>
          <p:nvPr userDrawn="1"/>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6" name="Title 5"/>
          <p:cNvSpPr>
            <a:spLocks noGrp="1"/>
          </p:cNvSpPr>
          <p:nvPr>
            <p:ph type="title" hasCustomPrompt="1"/>
          </p:nvPr>
        </p:nvSpPr>
        <p:spPr>
          <a:xfrm>
            <a:off x="486833" y="646255"/>
            <a:ext cx="4226984" cy="862195"/>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xmlns="" val="32786590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ustomizeable Photo Slide (Full Fram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0" y="0"/>
            <a:ext cx="12192000" cy="6858000"/>
          </a:xfrm>
        </p:spPr>
        <p:txBody>
          <a:bodyPr lIns="182880" tIns="1828800"/>
          <a:lstStyle>
            <a:lvl1pPr marL="0" indent="0" algn="ctr">
              <a:buFontTx/>
              <a:buNone/>
              <a:defRPr baseline="0"/>
            </a:lvl1pPr>
          </a:lstStyle>
          <a:p>
            <a:r>
              <a:rPr lang="en-US" dirty="0"/>
              <a:t>Click on the icon to insert </a:t>
            </a:r>
            <a:br>
              <a:rPr lang="en-US" dirty="0"/>
            </a:br>
            <a:r>
              <a:rPr lang="en-US" dirty="0"/>
              <a:t>a new full-frame photo.</a:t>
            </a:r>
          </a:p>
        </p:txBody>
      </p:sp>
    </p:spTree>
    <p:extLst>
      <p:ext uri="{BB962C8B-B14F-4D97-AF65-F5344CB8AC3E}">
        <p14:creationId xmlns:p14="http://schemas.microsoft.com/office/powerpoint/2010/main" xmlns="" val="16467101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Cover Pag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 y="358926"/>
            <a:ext cx="6489210" cy="2742289"/>
          </a:xfrm>
        </p:spPr>
        <p:txBody>
          <a:bodyPr/>
          <a:lstStyle>
            <a:lvl1pPr>
              <a:lnSpc>
                <a:spcPct val="90000"/>
              </a:lnSpc>
              <a:defRPr sz="7900" kern="100" cap="all" spc="-240" baseline="0">
                <a:solidFill>
                  <a:schemeClr val="bg1"/>
                </a:solidFill>
              </a:defRPr>
            </a:lvl1pPr>
          </a:lstStyle>
          <a:p>
            <a:r>
              <a:rPr lang="en-US" dirty="0"/>
              <a:t>add </a:t>
            </a:r>
            <a:r>
              <a:rPr lang="en-US" dirty="0" err="1"/>
              <a:t>slidedoc</a:t>
            </a:r>
            <a:r>
              <a:rPr lang="en-US" dirty="0"/>
              <a:t> title</a:t>
            </a:r>
          </a:p>
        </p:txBody>
      </p:sp>
      <p:sp>
        <p:nvSpPr>
          <p:cNvPr id="60" name="Text Placeholder 59"/>
          <p:cNvSpPr>
            <a:spLocks noGrp="1"/>
          </p:cNvSpPr>
          <p:nvPr>
            <p:ph type="body" sz="quarter" idx="10"/>
          </p:nvPr>
        </p:nvSpPr>
        <p:spPr>
          <a:xfrm>
            <a:off x="609602" y="3496727"/>
            <a:ext cx="1996018" cy="2512484"/>
          </a:xfrm>
        </p:spPr>
        <p:txBody>
          <a:bodyPr anchor="b"/>
          <a:lstStyle>
            <a:lvl1pPr>
              <a:lnSpc>
                <a:spcPct val="100000"/>
              </a:lnSpc>
              <a:defRPr sz="1600">
                <a:solidFill>
                  <a:schemeClr val="tx1">
                    <a:lumMod val="50000"/>
                  </a:schemeClr>
                </a:solidFill>
              </a:defRPr>
            </a:lvl1pPr>
            <a:lvl2pP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2" name="Straight Connector 61"/>
          <p:cNvCxnSpPr/>
          <p:nvPr userDrawn="1"/>
        </p:nvCxnSpPr>
        <p:spPr>
          <a:xfrm>
            <a:off x="609601" y="6178550"/>
            <a:ext cx="1996262"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3" name="Text Placeholder 59"/>
          <p:cNvSpPr>
            <a:spLocks noGrp="1"/>
          </p:cNvSpPr>
          <p:nvPr>
            <p:ph type="body" sz="quarter" idx="11"/>
          </p:nvPr>
        </p:nvSpPr>
        <p:spPr>
          <a:xfrm>
            <a:off x="7345793" y="5181599"/>
            <a:ext cx="1996018" cy="1022351"/>
          </a:xfrm>
        </p:spPr>
        <p:txBody>
          <a:bodyPr anchor="b"/>
          <a:lstStyle>
            <a:lvl1pPr algn="r">
              <a:lnSpc>
                <a:spcPct val="100000"/>
              </a:lnSpc>
              <a:defRPr sz="1600" b="1">
                <a:solidFill>
                  <a:schemeClr val="bg1"/>
                </a:solidFill>
              </a:defRPr>
            </a:lvl1pPr>
            <a:lvl2pPr>
              <a:defRPr b="1"/>
            </a:lvl2pPr>
          </a:lstStyle>
          <a:p>
            <a:pPr lvl="0"/>
            <a:r>
              <a:rPr lang="en-US" dirty="0"/>
              <a:t>Click to edit Master text styles</a:t>
            </a:r>
          </a:p>
        </p:txBody>
      </p:sp>
      <p:sp>
        <p:nvSpPr>
          <p:cNvPr id="64" name="Text Placeholder 59"/>
          <p:cNvSpPr>
            <a:spLocks noGrp="1"/>
          </p:cNvSpPr>
          <p:nvPr>
            <p:ph type="body" sz="quarter" idx="12"/>
          </p:nvPr>
        </p:nvSpPr>
        <p:spPr>
          <a:xfrm>
            <a:off x="9586383" y="5181599"/>
            <a:ext cx="1996018" cy="1022351"/>
          </a:xfrm>
        </p:spPr>
        <p:txBody>
          <a:bodyPr anchor="b"/>
          <a:lstStyle>
            <a:lvl1pPr algn="r">
              <a:lnSpc>
                <a:spcPct val="100000"/>
              </a:lnSpc>
              <a:defRPr sz="1600" b="1">
                <a:solidFill>
                  <a:schemeClr val="bg1"/>
                </a:solidFill>
              </a:defRPr>
            </a:lvl1pPr>
            <a:lvl2pPr>
              <a:defRPr b="1"/>
            </a:lvl2pPr>
          </a:lstStyle>
          <a:p>
            <a:pPr lvl="0"/>
            <a:r>
              <a:rPr lang="en-US" dirty="0"/>
              <a:t>Click to edit Master text styles</a:t>
            </a:r>
          </a:p>
        </p:txBody>
      </p:sp>
    </p:spTree>
    <p:extLst>
      <p:ext uri="{BB962C8B-B14F-4D97-AF65-F5344CB8AC3E}">
        <p14:creationId xmlns:p14="http://schemas.microsoft.com/office/powerpoint/2010/main" xmlns="" val="708678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4242737" cy="1228028"/>
          </a:xfrm>
        </p:spPr>
        <p:txBody>
          <a:bodyPr/>
          <a:lstStyle/>
          <a:p>
            <a:r>
              <a:rPr lang="en-US" dirty="0"/>
              <a:t>Click to edit Master title style</a:t>
            </a:r>
          </a:p>
        </p:txBody>
      </p:sp>
      <p:sp>
        <p:nvSpPr>
          <p:cNvPr id="34" name="Text Placeholder 33"/>
          <p:cNvSpPr>
            <a:spLocks noGrp="1"/>
          </p:cNvSpPr>
          <p:nvPr>
            <p:ph type="body" sz="quarter" idx="10" hasCustomPrompt="1"/>
          </p:nvPr>
        </p:nvSpPr>
        <p:spPr>
          <a:xfrm>
            <a:off x="609602" y="2319871"/>
            <a:ext cx="1996018" cy="1083733"/>
          </a:xfrm>
        </p:spPr>
        <p:txBody>
          <a:bodyPr/>
          <a:lstStyle>
            <a:lvl1pPr>
              <a:buNone/>
              <a:defRPr sz="7900" b="1" i="0" spc="-360">
                <a:solidFill>
                  <a:schemeClr val="accent2">
                    <a:lumMod val="75000"/>
                  </a:schemeClr>
                </a:solidFill>
                <a:latin typeface="+mj-lt"/>
              </a:defRPr>
            </a:lvl1pPr>
            <a:lvl2pPr>
              <a:buNone/>
              <a:defRPr/>
            </a:lvl2pPr>
            <a:lvl3pPr>
              <a:buNone/>
              <a:defRPr/>
            </a:lvl3pPr>
            <a:lvl4pPr marL="0" indent="0">
              <a:buNone/>
              <a:defRPr/>
            </a:lvl4pPr>
            <a:lvl5pPr marL="205740" indent="0">
              <a:buNone/>
              <a:defRPr/>
            </a:lvl5pPr>
          </a:lstStyle>
          <a:p>
            <a:pPr lvl="0"/>
            <a:r>
              <a:rPr lang="en-US" dirty="0"/>
              <a:t>##</a:t>
            </a:r>
          </a:p>
        </p:txBody>
      </p:sp>
      <p:sp>
        <p:nvSpPr>
          <p:cNvPr id="37" name="Text Placeholder 36"/>
          <p:cNvSpPr>
            <a:spLocks noGrp="1"/>
          </p:cNvSpPr>
          <p:nvPr>
            <p:ph type="body" sz="quarter" idx="11"/>
          </p:nvPr>
        </p:nvSpPr>
        <p:spPr>
          <a:xfrm>
            <a:off x="5105401" y="685801"/>
            <a:ext cx="6477000" cy="12280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8" name="Text Placeholder 33"/>
          <p:cNvSpPr>
            <a:spLocks noGrp="1"/>
          </p:cNvSpPr>
          <p:nvPr>
            <p:ph type="body" sz="quarter" idx="12" hasCustomPrompt="1"/>
          </p:nvPr>
        </p:nvSpPr>
        <p:spPr>
          <a:xfrm>
            <a:off x="2853797" y="2319871"/>
            <a:ext cx="1996018" cy="1083733"/>
          </a:xfrm>
        </p:spPr>
        <p:txBody>
          <a:bodyPr vert="horz" lIns="0" tIns="0" rIns="0" bIns="0" rtlCol="0">
            <a:noAutofit/>
          </a:bodyPr>
          <a:lstStyle>
            <a:lvl1pPr>
              <a:defRPr lang="en-US" sz="7900" b="1" i="0" spc="-360" dirty="0" smtClean="0">
                <a:solidFill>
                  <a:schemeClr val="accent2">
                    <a:lumMod val="75000"/>
                  </a:schemeClr>
                </a:solidFill>
                <a:latin typeface="+mj-lt"/>
              </a:defRPr>
            </a:lvl1pPr>
          </a:lstStyle>
          <a:p>
            <a:pPr lvl="0">
              <a:buNone/>
            </a:pPr>
            <a:r>
              <a:rPr lang="en-US" dirty="0"/>
              <a:t>##</a:t>
            </a:r>
          </a:p>
        </p:txBody>
      </p:sp>
      <p:sp>
        <p:nvSpPr>
          <p:cNvPr id="40" name="Text Placeholder 33"/>
          <p:cNvSpPr>
            <a:spLocks noGrp="1"/>
          </p:cNvSpPr>
          <p:nvPr>
            <p:ph type="body" sz="quarter" idx="13" hasCustomPrompt="1"/>
          </p:nvPr>
        </p:nvSpPr>
        <p:spPr>
          <a:xfrm>
            <a:off x="5097994" y="2319871"/>
            <a:ext cx="1996018" cy="1083733"/>
          </a:xfrm>
        </p:spPr>
        <p:txBody>
          <a:bodyPr vert="horz" lIns="0" tIns="0" rIns="0" bIns="0" rtlCol="0">
            <a:noAutofit/>
          </a:bodyPr>
          <a:lstStyle>
            <a:lvl1pPr>
              <a:defRPr lang="en-US" sz="7900" b="1" i="0" spc="-360" dirty="0" smtClean="0">
                <a:solidFill>
                  <a:schemeClr val="accent2">
                    <a:lumMod val="75000"/>
                  </a:schemeClr>
                </a:solidFill>
                <a:latin typeface="+mj-lt"/>
              </a:defRPr>
            </a:lvl1pPr>
          </a:lstStyle>
          <a:p>
            <a:pPr lvl="0">
              <a:buNone/>
            </a:pPr>
            <a:r>
              <a:rPr lang="en-US" dirty="0"/>
              <a:t>##</a:t>
            </a:r>
          </a:p>
        </p:txBody>
      </p:sp>
      <p:sp>
        <p:nvSpPr>
          <p:cNvPr id="42" name="Text Placeholder 33"/>
          <p:cNvSpPr>
            <a:spLocks noGrp="1"/>
          </p:cNvSpPr>
          <p:nvPr>
            <p:ph type="body" sz="quarter" idx="14" hasCustomPrompt="1"/>
          </p:nvPr>
        </p:nvSpPr>
        <p:spPr>
          <a:xfrm>
            <a:off x="7342189" y="2319871"/>
            <a:ext cx="1996018" cy="1083733"/>
          </a:xfrm>
        </p:spPr>
        <p:txBody>
          <a:bodyPr vert="horz" lIns="0" tIns="0" rIns="0" bIns="0" rtlCol="0">
            <a:noAutofit/>
          </a:bodyPr>
          <a:lstStyle>
            <a:lvl1pPr>
              <a:defRPr lang="en-US" sz="7900" b="1" i="0" spc="-360" dirty="0" smtClean="0">
                <a:solidFill>
                  <a:schemeClr val="accent2">
                    <a:lumMod val="75000"/>
                  </a:schemeClr>
                </a:solidFill>
                <a:latin typeface="+mj-lt"/>
              </a:defRPr>
            </a:lvl1pPr>
          </a:lstStyle>
          <a:p>
            <a:pPr lvl="0">
              <a:buNone/>
            </a:pPr>
            <a:r>
              <a:rPr lang="en-US" dirty="0"/>
              <a:t>##</a:t>
            </a:r>
          </a:p>
        </p:txBody>
      </p:sp>
      <p:sp>
        <p:nvSpPr>
          <p:cNvPr id="44" name="Text Placeholder 33"/>
          <p:cNvSpPr>
            <a:spLocks noGrp="1"/>
          </p:cNvSpPr>
          <p:nvPr>
            <p:ph type="body" sz="quarter" idx="15" hasCustomPrompt="1"/>
          </p:nvPr>
        </p:nvSpPr>
        <p:spPr>
          <a:xfrm>
            <a:off x="9586383" y="2319871"/>
            <a:ext cx="1996018" cy="1083733"/>
          </a:xfrm>
        </p:spPr>
        <p:txBody>
          <a:bodyPr vert="horz" lIns="0" tIns="0" rIns="0" bIns="0" rtlCol="0">
            <a:noAutofit/>
          </a:bodyPr>
          <a:lstStyle>
            <a:lvl1pPr>
              <a:defRPr lang="en-US" sz="7900" b="1" i="0" spc="-360" dirty="0" smtClean="0">
                <a:solidFill>
                  <a:schemeClr val="accent2">
                    <a:lumMod val="75000"/>
                  </a:schemeClr>
                </a:solidFill>
                <a:latin typeface="+mj-lt"/>
              </a:defRPr>
            </a:lvl1pPr>
          </a:lstStyle>
          <a:p>
            <a:pPr lvl="0">
              <a:buNone/>
            </a:pPr>
            <a:r>
              <a:rPr lang="en-US" dirty="0"/>
              <a:t>##</a:t>
            </a:r>
          </a:p>
        </p:txBody>
      </p:sp>
      <p:sp>
        <p:nvSpPr>
          <p:cNvPr id="25" name="Text Placeholder 33"/>
          <p:cNvSpPr>
            <a:spLocks noGrp="1"/>
          </p:cNvSpPr>
          <p:nvPr>
            <p:ph type="body" sz="quarter" idx="21" hasCustomPrompt="1"/>
          </p:nvPr>
        </p:nvSpPr>
        <p:spPr>
          <a:xfrm>
            <a:off x="609602" y="2228136"/>
            <a:ext cx="1996018" cy="295466"/>
          </a:xfrm>
        </p:spPr>
        <p:txBody>
          <a:bodyPr anchor="b">
            <a:noAutofit/>
          </a:bodyPr>
          <a:lstStyle>
            <a:lvl1pPr>
              <a:buNone/>
              <a:defRPr sz="1900" b="0" i="1" spc="0">
                <a:solidFill>
                  <a:schemeClr val="bg2">
                    <a:lumMod val="75000"/>
                  </a:schemeClr>
                </a:solidFill>
                <a:latin typeface="Corbel" panose="020B0503020204020204" pitchFamily="34" charset="0"/>
              </a:defRPr>
            </a:lvl1pPr>
            <a:lvl2pPr>
              <a:buNone/>
              <a:defRPr/>
            </a:lvl2pPr>
            <a:lvl3pPr>
              <a:buNone/>
              <a:defRPr/>
            </a:lvl3pPr>
            <a:lvl4pPr marL="0" indent="0">
              <a:buNone/>
              <a:defRPr/>
            </a:lvl4pPr>
            <a:lvl5pPr marL="205740" indent="0">
              <a:buNone/>
              <a:defRPr/>
            </a:lvl5pPr>
          </a:lstStyle>
          <a:p>
            <a:pPr lvl="0"/>
            <a:r>
              <a:rPr lang="en-US" dirty="0"/>
              <a:t>Insert</a:t>
            </a:r>
          </a:p>
        </p:txBody>
      </p:sp>
      <p:sp>
        <p:nvSpPr>
          <p:cNvPr id="26" name="Text Placeholder 33"/>
          <p:cNvSpPr>
            <a:spLocks noGrp="1"/>
          </p:cNvSpPr>
          <p:nvPr>
            <p:ph type="body" sz="quarter" idx="22" hasCustomPrompt="1"/>
          </p:nvPr>
        </p:nvSpPr>
        <p:spPr>
          <a:xfrm>
            <a:off x="2853797" y="2228136"/>
            <a:ext cx="1996018" cy="295466"/>
          </a:xfrm>
        </p:spPr>
        <p:txBody>
          <a:bodyPr vert="horz" lIns="0" tIns="0" rIns="0" bIns="0" rtlCol="0" anchor="b">
            <a:noAutofit/>
          </a:bodyPr>
          <a:lstStyle>
            <a:lvl1pPr>
              <a:defRPr lang="en-US" sz="1900" spc="0" dirty="0" smtClean="0">
                <a:solidFill>
                  <a:schemeClr val="bg2">
                    <a:lumMod val="75000"/>
                  </a:schemeClr>
                </a:solidFill>
              </a:defRPr>
            </a:lvl1pPr>
          </a:lstStyle>
          <a:p>
            <a:pPr lvl="0">
              <a:buNone/>
            </a:pPr>
            <a:r>
              <a:rPr lang="en-US" dirty="0"/>
              <a:t>Insert</a:t>
            </a:r>
          </a:p>
        </p:txBody>
      </p:sp>
      <p:sp>
        <p:nvSpPr>
          <p:cNvPr id="27" name="Text Placeholder 33"/>
          <p:cNvSpPr>
            <a:spLocks noGrp="1"/>
          </p:cNvSpPr>
          <p:nvPr>
            <p:ph type="body" sz="quarter" idx="23" hasCustomPrompt="1"/>
          </p:nvPr>
        </p:nvSpPr>
        <p:spPr>
          <a:xfrm>
            <a:off x="5097994" y="2228136"/>
            <a:ext cx="1996018" cy="295466"/>
          </a:xfrm>
        </p:spPr>
        <p:txBody>
          <a:bodyPr vert="horz" lIns="0" tIns="0" rIns="0" bIns="0" rtlCol="0" anchor="b">
            <a:noAutofit/>
          </a:bodyPr>
          <a:lstStyle>
            <a:lvl1pPr>
              <a:defRPr lang="en-US" sz="1900" spc="0" dirty="0" smtClean="0">
                <a:solidFill>
                  <a:schemeClr val="bg2">
                    <a:lumMod val="75000"/>
                  </a:schemeClr>
                </a:solidFill>
              </a:defRPr>
            </a:lvl1pPr>
          </a:lstStyle>
          <a:p>
            <a:pPr lvl="0">
              <a:buNone/>
            </a:pPr>
            <a:r>
              <a:rPr lang="en-US" dirty="0"/>
              <a:t>Insert</a:t>
            </a:r>
          </a:p>
        </p:txBody>
      </p:sp>
      <p:sp>
        <p:nvSpPr>
          <p:cNvPr id="28" name="Text Placeholder 33"/>
          <p:cNvSpPr>
            <a:spLocks noGrp="1"/>
          </p:cNvSpPr>
          <p:nvPr>
            <p:ph type="body" sz="quarter" idx="24" hasCustomPrompt="1"/>
          </p:nvPr>
        </p:nvSpPr>
        <p:spPr>
          <a:xfrm>
            <a:off x="7342189" y="2228136"/>
            <a:ext cx="1996018" cy="295466"/>
          </a:xfrm>
        </p:spPr>
        <p:txBody>
          <a:bodyPr vert="horz" lIns="0" tIns="0" rIns="0" bIns="0" rtlCol="0" anchor="b">
            <a:noAutofit/>
          </a:bodyPr>
          <a:lstStyle>
            <a:lvl1pPr>
              <a:defRPr lang="en-US" sz="1900" spc="0" dirty="0" smtClean="0">
                <a:solidFill>
                  <a:schemeClr val="bg2">
                    <a:lumMod val="75000"/>
                  </a:schemeClr>
                </a:solidFill>
              </a:defRPr>
            </a:lvl1pPr>
          </a:lstStyle>
          <a:p>
            <a:pPr lvl="0">
              <a:buNone/>
            </a:pPr>
            <a:r>
              <a:rPr lang="en-US" dirty="0"/>
              <a:t>Insert</a:t>
            </a:r>
          </a:p>
        </p:txBody>
      </p:sp>
      <p:sp>
        <p:nvSpPr>
          <p:cNvPr id="29" name="Text Placeholder 33"/>
          <p:cNvSpPr>
            <a:spLocks noGrp="1"/>
          </p:cNvSpPr>
          <p:nvPr>
            <p:ph type="body" sz="quarter" idx="25" hasCustomPrompt="1"/>
          </p:nvPr>
        </p:nvSpPr>
        <p:spPr>
          <a:xfrm>
            <a:off x="9586383" y="2228136"/>
            <a:ext cx="1996018" cy="295466"/>
          </a:xfrm>
        </p:spPr>
        <p:txBody>
          <a:bodyPr vert="horz" lIns="0" tIns="0" rIns="0" bIns="0" rtlCol="0" anchor="b">
            <a:noAutofit/>
          </a:bodyPr>
          <a:lstStyle>
            <a:lvl1pPr>
              <a:defRPr lang="en-US" sz="1900" spc="0" dirty="0" smtClean="0">
                <a:solidFill>
                  <a:schemeClr val="bg2">
                    <a:lumMod val="75000"/>
                  </a:schemeClr>
                </a:solidFill>
              </a:defRPr>
            </a:lvl1pPr>
          </a:lstStyle>
          <a:p>
            <a:pPr lvl="0">
              <a:buNone/>
            </a:pPr>
            <a:r>
              <a:rPr lang="en-US" dirty="0"/>
              <a:t>Insert</a:t>
            </a:r>
          </a:p>
        </p:txBody>
      </p:sp>
      <p:sp>
        <p:nvSpPr>
          <p:cNvPr id="71" name="Text Placeholder 33"/>
          <p:cNvSpPr>
            <a:spLocks noGrp="1"/>
          </p:cNvSpPr>
          <p:nvPr>
            <p:ph type="body" sz="quarter" idx="31" hasCustomPrompt="1"/>
          </p:nvPr>
        </p:nvSpPr>
        <p:spPr>
          <a:xfrm>
            <a:off x="609602" y="4428070"/>
            <a:ext cx="1996018" cy="1083733"/>
          </a:xfrm>
        </p:spPr>
        <p:txBody>
          <a:bodyPr vert="horz" lIns="0" tIns="0" rIns="0" bIns="0" rtlCol="0">
            <a:noAutofit/>
          </a:bodyPr>
          <a:lstStyle>
            <a:lvl1pPr>
              <a:defRPr lang="en-US" sz="7900" b="1" i="0" spc="-360" dirty="0" smtClean="0">
                <a:solidFill>
                  <a:schemeClr val="accent2">
                    <a:lumMod val="75000"/>
                  </a:schemeClr>
                </a:solidFill>
                <a:latin typeface="+mj-lt"/>
              </a:defRPr>
            </a:lvl1pPr>
          </a:lstStyle>
          <a:p>
            <a:pPr lvl="0">
              <a:buNone/>
            </a:pPr>
            <a:r>
              <a:rPr lang="en-US" dirty="0"/>
              <a:t>##</a:t>
            </a:r>
          </a:p>
        </p:txBody>
      </p:sp>
      <p:sp>
        <p:nvSpPr>
          <p:cNvPr id="72" name="Text Placeholder 33"/>
          <p:cNvSpPr>
            <a:spLocks noGrp="1"/>
          </p:cNvSpPr>
          <p:nvPr>
            <p:ph type="body" sz="quarter" idx="32" hasCustomPrompt="1"/>
          </p:nvPr>
        </p:nvSpPr>
        <p:spPr>
          <a:xfrm>
            <a:off x="2853797" y="4428070"/>
            <a:ext cx="1996018" cy="1083733"/>
          </a:xfrm>
        </p:spPr>
        <p:txBody>
          <a:bodyPr vert="horz" lIns="0" tIns="0" rIns="0" bIns="0" rtlCol="0">
            <a:noAutofit/>
          </a:bodyPr>
          <a:lstStyle>
            <a:lvl1pPr>
              <a:defRPr lang="en-US" sz="7900" b="1" i="0" spc="-360" dirty="0" smtClean="0">
                <a:solidFill>
                  <a:schemeClr val="accent2">
                    <a:lumMod val="75000"/>
                  </a:schemeClr>
                </a:solidFill>
                <a:latin typeface="+mj-lt"/>
              </a:defRPr>
            </a:lvl1pPr>
          </a:lstStyle>
          <a:p>
            <a:pPr lvl="0">
              <a:buNone/>
            </a:pPr>
            <a:r>
              <a:rPr lang="en-US" dirty="0"/>
              <a:t>##</a:t>
            </a:r>
          </a:p>
        </p:txBody>
      </p:sp>
      <p:sp>
        <p:nvSpPr>
          <p:cNvPr id="73" name="Text Placeholder 33"/>
          <p:cNvSpPr>
            <a:spLocks noGrp="1"/>
          </p:cNvSpPr>
          <p:nvPr>
            <p:ph type="body" sz="quarter" idx="33" hasCustomPrompt="1"/>
          </p:nvPr>
        </p:nvSpPr>
        <p:spPr>
          <a:xfrm>
            <a:off x="5097994" y="4428070"/>
            <a:ext cx="1996018" cy="1083733"/>
          </a:xfrm>
        </p:spPr>
        <p:txBody>
          <a:bodyPr vert="horz" lIns="0" tIns="0" rIns="0" bIns="0" rtlCol="0">
            <a:noAutofit/>
          </a:bodyPr>
          <a:lstStyle>
            <a:lvl1pPr>
              <a:defRPr lang="en-US" sz="7900" b="1" i="0" spc="-360" dirty="0" smtClean="0">
                <a:solidFill>
                  <a:schemeClr val="accent2">
                    <a:lumMod val="75000"/>
                  </a:schemeClr>
                </a:solidFill>
                <a:latin typeface="+mj-lt"/>
              </a:defRPr>
            </a:lvl1pPr>
          </a:lstStyle>
          <a:p>
            <a:pPr lvl="0">
              <a:buNone/>
            </a:pPr>
            <a:r>
              <a:rPr lang="en-US" dirty="0"/>
              <a:t>##</a:t>
            </a:r>
          </a:p>
        </p:txBody>
      </p:sp>
      <p:sp>
        <p:nvSpPr>
          <p:cNvPr id="74" name="Text Placeholder 33"/>
          <p:cNvSpPr>
            <a:spLocks noGrp="1"/>
          </p:cNvSpPr>
          <p:nvPr>
            <p:ph type="body" sz="quarter" idx="34" hasCustomPrompt="1"/>
          </p:nvPr>
        </p:nvSpPr>
        <p:spPr>
          <a:xfrm>
            <a:off x="7342189" y="4428070"/>
            <a:ext cx="1996018" cy="1083733"/>
          </a:xfrm>
        </p:spPr>
        <p:txBody>
          <a:bodyPr vert="horz" lIns="0" tIns="0" rIns="0" bIns="0" rtlCol="0">
            <a:noAutofit/>
          </a:bodyPr>
          <a:lstStyle>
            <a:lvl1pPr>
              <a:defRPr lang="en-US" sz="7900" b="1" i="0" spc="-360" dirty="0" smtClean="0">
                <a:solidFill>
                  <a:schemeClr val="accent2">
                    <a:lumMod val="75000"/>
                  </a:schemeClr>
                </a:solidFill>
                <a:latin typeface="+mj-lt"/>
              </a:defRPr>
            </a:lvl1pPr>
          </a:lstStyle>
          <a:p>
            <a:pPr lvl="0">
              <a:buNone/>
            </a:pPr>
            <a:r>
              <a:rPr lang="en-US" dirty="0"/>
              <a:t>##</a:t>
            </a:r>
          </a:p>
        </p:txBody>
      </p:sp>
      <p:sp>
        <p:nvSpPr>
          <p:cNvPr id="75" name="Text Placeholder 33"/>
          <p:cNvSpPr>
            <a:spLocks noGrp="1"/>
          </p:cNvSpPr>
          <p:nvPr>
            <p:ph type="body" sz="quarter" idx="35" hasCustomPrompt="1"/>
          </p:nvPr>
        </p:nvSpPr>
        <p:spPr>
          <a:xfrm>
            <a:off x="9586383" y="4428070"/>
            <a:ext cx="1996018" cy="1083733"/>
          </a:xfrm>
        </p:spPr>
        <p:txBody>
          <a:bodyPr vert="horz" lIns="0" tIns="0" rIns="0" bIns="0" rtlCol="0">
            <a:noAutofit/>
          </a:bodyPr>
          <a:lstStyle>
            <a:lvl1pPr>
              <a:defRPr lang="en-US" sz="7900" b="1" i="0" spc="-360" dirty="0" smtClean="0">
                <a:solidFill>
                  <a:schemeClr val="accent2">
                    <a:lumMod val="75000"/>
                  </a:schemeClr>
                </a:solidFill>
                <a:latin typeface="+mj-lt"/>
              </a:defRPr>
            </a:lvl1pPr>
          </a:lstStyle>
          <a:p>
            <a:pPr lvl="0">
              <a:buNone/>
            </a:pPr>
            <a:r>
              <a:rPr lang="en-US" dirty="0"/>
              <a:t>##</a:t>
            </a:r>
          </a:p>
        </p:txBody>
      </p:sp>
      <p:sp>
        <p:nvSpPr>
          <p:cNvPr id="76" name="Text Placeholder 33"/>
          <p:cNvSpPr>
            <a:spLocks noGrp="1"/>
          </p:cNvSpPr>
          <p:nvPr>
            <p:ph type="body" sz="quarter" idx="36" hasCustomPrompt="1"/>
          </p:nvPr>
        </p:nvSpPr>
        <p:spPr>
          <a:xfrm>
            <a:off x="609602" y="4336335"/>
            <a:ext cx="1996018" cy="295466"/>
          </a:xfrm>
        </p:spPr>
        <p:txBody>
          <a:bodyPr vert="horz" lIns="0" tIns="0" rIns="0" bIns="0" rtlCol="0" anchor="b">
            <a:noAutofit/>
          </a:bodyPr>
          <a:lstStyle>
            <a:lvl1pPr>
              <a:defRPr lang="en-US" sz="1900" spc="0" dirty="0" smtClean="0">
                <a:solidFill>
                  <a:schemeClr val="bg2">
                    <a:lumMod val="75000"/>
                  </a:schemeClr>
                </a:solidFill>
              </a:defRPr>
            </a:lvl1pPr>
          </a:lstStyle>
          <a:p>
            <a:pPr lvl="0">
              <a:buNone/>
            </a:pPr>
            <a:r>
              <a:rPr lang="en-US" dirty="0"/>
              <a:t>Insert</a:t>
            </a:r>
          </a:p>
        </p:txBody>
      </p:sp>
      <p:sp>
        <p:nvSpPr>
          <p:cNvPr id="77" name="Text Placeholder 33"/>
          <p:cNvSpPr>
            <a:spLocks noGrp="1"/>
          </p:cNvSpPr>
          <p:nvPr>
            <p:ph type="body" sz="quarter" idx="37" hasCustomPrompt="1"/>
          </p:nvPr>
        </p:nvSpPr>
        <p:spPr>
          <a:xfrm>
            <a:off x="2853797" y="4336335"/>
            <a:ext cx="1996018" cy="295466"/>
          </a:xfrm>
        </p:spPr>
        <p:txBody>
          <a:bodyPr vert="horz" lIns="0" tIns="0" rIns="0" bIns="0" rtlCol="0" anchor="b">
            <a:noAutofit/>
          </a:bodyPr>
          <a:lstStyle>
            <a:lvl1pPr>
              <a:defRPr lang="en-US" sz="1900" spc="0" dirty="0" smtClean="0">
                <a:solidFill>
                  <a:schemeClr val="bg2">
                    <a:lumMod val="75000"/>
                  </a:schemeClr>
                </a:solidFill>
              </a:defRPr>
            </a:lvl1pPr>
          </a:lstStyle>
          <a:p>
            <a:pPr lvl="0">
              <a:buNone/>
            </a:pPr>
            <a:r>
              <a:rPr lang="en-US" dirty="0"/>
              <a:t>Insert</a:t>
            </a:r>
          </a:p>
        </p:txBody>
      </p:sp>
      <p:sp>
        <p:nvSpPr>
          <p:cNvPr id="78" name="Text Placeholder 33"/>
          <p:cNvSpPr>
            <a:spLocks noGrp="1"/>
          </p:cNvSpPr>
          <p:nvPr>
            <p:ph type="body" sz="quarter" idx="38" hasCustomPrompt="1"/>
          </p:nvPr>
        </p:nvSpPr>
        <p:spPr>
          <a:xfrm>
            <a:off x="5097994" y="4336335"/>
            <a:ext cx="1996018" cy="295466"/>
          </a:xfrm>
        </p:spPr>
        <p:txBody>
          <a:bodyPr vert="horz" lIns="0" tIns="0" rIns="0" bIns="0" rtlCol="0" anchor="b">
            <a:noAutofit/>
          </a:bodyPr>
          <a:lstStyle>
            <a:lvl1pPr>
              <a:defRPr lang="en-US" sz="1900" spc="0" dirty="0" smtClean="0">
                <a:solidFill>
                  <a:schemeClr val="bg2">
                    <a:lumMod val="75000"/>
                  </a:schemeClr>
                </a:solidFill>
              </a:defRPr>
            </a:lvl1pPr>
          </a:lstStyle>
          <a:p>
            <a:pPr lvl="0">
              <a:buNone/>
            </a:pPr>
            <a:r>
              <a:rPr lang="en-US" dirty="0"/>
              <a:t>Insert</a:t>
            </a:r>
          </a:p>
        </p:txBody>
      </p:sp>
      <p:sp>
        <p:nvSpPr>
          <p:cNvPr id="79" name="Text Placeholder 33"/>
          <p:cNvSpPr>
            <a:spLocks noGrp="1"/>
          </p:cNvSpPr>
          <p:nvPr>
            <p:ph type="body" sz="quarter" idx="39" hasCustomPrompt="1"/>
          </p:nvPr>
        </p:nvSpPr>
        <p:spPr>
          <a:xfrm>
            <a:off x="7342189" y="4336335"/>
            <a:ext cx="1996018" cy="295466"/>
          </a:xfrm>
        </p:spPr>
        <p:txBody>
          <a:bodyPr vert="horz" lIns="0" tIns="0" rIns="0" bIns="0" rtlCol="0" anchor="b">
            <a:noAutofit/>
          </a:bodyPr>
          <a:lstStyle>
            <a:lvl1pPr>
              <a:defRPr lang="en-US" sz="1900" spc="0" dirty="0" smtClean="0">
                <a:solidFill>
                  <a:schemeClr val="bg2">
                    <a:lumMod val="75000"/>
                  </a:schemeClr>
                </a:solidFill>
              </a:defRPr>
            </a:lvl1pPr>
          </a:lstStyle>
          <a:p>
            <a:pPr lvl="0">
              <a:buNone/>
            </a:pPr>
            <a:r>
              <a:rPr lang="en-US" dirty="0"/>
              <a:t>Insert</a:t>
            </a:r>
          </a:p>
        </p:txBody>
      </p:sp>
      <p:sp>
        <p:nvSpPr>
          <p:cNvPr id="80" name="Text Placeholder 33"/>
          <p:cNvSpPr>
            <a:spLocks noGrp="1"/>
          </p:cNvSpPr>
          <p:nvPr>
            <p:ph type="body" sz="quarter" idx="40" hasCustomPrompt="1"/>
          </p:nvPr>
        </p:nvSpPr>
        <p:spPr>
          <a:xfrm>
            <a:off x="9586383" y="4336335"/>
            <a:ext cx="1996018" cy="295466"/>
          </a:xfrm>
        </p:spPr>
        <p:txBody>
          <a:bodyPr vert="horz" lIns="0" tIns="0" rIns="0" bIns="0" rtlCol="0" anchor="b">
            <a:noAutofit/>
          </a:bodyPr>
          <a:lstStyle>
            <a:lvl1pPr>
              <a:defRPr lang="en-US" sz="1900" spc="0" dirty="0" smtClean="0">
                <a:solidFill>
                  <a:schemeClr val="bg2">
                    <a:lumMod val="75000"/>
                  </a:schemeClr>
                </a:solidFill>
              </a:defRPr>
            </a:lvl1pPr>
          </a:lstStyle>
          <a:p>
            <a:pPr lvl="0">
              <a:buNone/>
            </a:pPr>
            <a:r>
              <a:rPr lang="en-US" dirty="0"/>
              <a:t>Insert</a:t>
            </a:r>
          </a:p>
        </p:txBody>
      </p:sp>
    </p:spTree>
    <p:extLst>
      <p:ext uri="{BB962C8B-B14F-4D97-AF65-F5344CB8AC3E}">
        <p14:creationId xmlns:p14="http://schemas.microsoft.com/office/powerpoint/2010/main" xmlns="" val="39112889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103448" y="3429000"/>
            <a:ext cx="647895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290668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5103447" y="3429000"/>
            <a:ext cx="309567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0"/>
          </p:nvPr>
        </p:nvSpPr>
        <p:spPr>
          <a:xfrm>
            <a:off x="8471878" y="3429000"/>
            <a:ext cx="3110523"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6306858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5103447" y="3429000"/>
            <a:ext cx="309567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0"/>
          </p:nvPr>
        </p:nvSpPr>
        <p:spPr>
          <a:xfrm>
            <a:off x="8471878" y="3429000"/>
            <a:ext cx="3110523"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11"/>
          </p:nvPr>
        </p:nvSpPr>
        <p:spPr>
          <a:xfrm>
            <a:off x="1735016" y="3429000"/>
            <a:ext cx="309567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8126528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sz="quarter" idx="10" hasCustomPrompt="1"/>
          </p:nvPr>
        </p:nvSpPr>
        <p:spPr>
          <a:xfrm>
            <a:off x="609601" y="6407150"/>
            <a:ext cx="10110466" cy="450850"/>
          </a:xfrm>
        </p:spPr>
        <p:txBody>
          <a:bodyPr/>
          <a:lstStyle>
            <a:lvl1pPr>
              <a:lnSpc>
                <a:spcPct val="85000"/>
              </a:lnSpc>
              <a:buFontTx/>
              <a:buNone/>
              <a:defRPr sz="1000" i="0">
                <a:solidFill>
                  <a:schemeClr val="bg2"/>
                </a:solidFill>
                <a:latin typeface="+mn-lt"/>
              </a:defRPr>
            </a:lvl1pPr>
            <a:lvl2pPr>
              <a:lnSpc>
                <a:spcPct val="85000"/>
              </a:lnSpc>
              <a:buFontTx/>
              <a:buNone/>
              <a:defRPr sz="1000">
                <a:solidFill>
                  <a:schemeClr val="bg2"/>
                </a:solidFill>
                <a:latin typeface="+mn-lt"/>
              </a:defRPr>
            </a:lvl2pPr>
            <a:lvl3pPr>
              <a:lnSpc>
                <a:spcPct val="85000"/>
              </a:lnSpc>
              <a:buFontTx/>
              <a:buNone/>
              <a:defRPr sz="1000">
                <a:solidFill>
                  <a:schemeClr val="bg2"/>
                </a:solidFill>
                <a:latin typeface="+mn-lt"/>
              </a:defRPr>
            </a:lvl3pPr>
            <a:lvl4pPr>
              <a:lnSpc>
                <a:spcPct val="85000"/>
              </a:lnSpc>
              <a:buFontTx/>
              <a:buNone/>
              <a:defRPr sz="1000">
                <a:solidFill>
                  <a:schemeClr val="bg2"/>
                </a:solidFill>
                <a:latin typeface="+mn-lt"/>
              </a:defRPr>
            </a:lvl4pPr>
            <a:lvl5pPr marL="0" indent="0">
              <a:lnSpc>
                <a:spcPct val="85000"/>
              </a:lnSpc>
              <a:buFontTx/>
              <a:buNone/>
              <a:defRPr sz="1000">
                <a:solidFill>
                  <a:schemeClr val="bg2"/>
                </a:solidFill>
                <a:latin typeface="+mn-lt"/>
              </a:defRPr>
            </a:lvl5pPr>
          </a:lstStyle>
          <a:p>
            <a:pPr lvl="0"/>
            <a:r>
              <a:rPr lang="en-US" dirty="0"/>
              <a:t>Click to insert attribution</a:t>
            </a:r>
          </a:p>
        </p:txBody>
      </p:sp>
    </p:spTree>
    <p:extLst>
      <p:ext uri="{BB962C8B-B14F-4D97-AF65-F5344CB8AC3E}">
        <p14:creationId xmlns:p14="http://schemas.microsoft.com/office/powerpoint/2010/main" xmlns="" val="413840203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Chapter Header">
    <p:bg>
      <p:bgPr>
        <a:blipFill dpi="0" rotWithShape="1">
          <a:blip r:embed="rId2" cstate="print">
            <a:lum/>
            <a:extLst>
              <a:ext uri="{28A0092B-C50C-407E-A947-70E740481C1C}">
                <a14:useLocalDpi xmlns:a14="http://schemas.microsoft.com/office/drawing/2010/main" xmlns=""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3848100"/>
            <a:ext cx="5638800" cy="3079048"/>
          </a:xfrm>
        </p:spPr>
        <p:txBody>
          <a:bodyPr>
            <a:spAutoFit/>
          </a:bodyPr>
          <a:lstStyle>
            <a:lvl1pPr>
              <a:defRPr sz="7000" kern="100" spc="-240"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xmlns="" val="310448816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grpSp>
        <p:nvGrpSpPr>
          <p:cNvPr id="4" name="Group 3"/>
          <p:cNvGrpSpPr/>
          <p:nvPr userDrawn="1"/>
        </p:nvGrpSpPr>
        <p:grpSpPr>
          <a:xfrm>
            <a:off x="1" y="0"/>
            <a:ext cx="12192000" cy="6858000"/>
            <a:chOff x="0" y="0"/>
            <a:chExt cx="9144000" cy="6858000"/>
          </a:xfrm>
        </p:grpSpPr>
        <p:cxnSp>
          <p:nvCxnSpPr>
            <p:cNvPr id="49" name="Straight Connector 48"/>
            <p:cNvCxnSpPr/>
            <p:nvPr userDrawn="1"/>
          </p:nvCxnSpPr>
          <p:spPr>
            <a:xfrm>
              <a:off x="45720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868680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userDrawn="1"/>
          </p:nvCxnSpPr>
          <p:spPr>
            <a:xfrm>
              <a:off x="1113726"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userDrawn="1"/>
          </p:nvCxnSpPr>
          <p:spPr>
            <a:xfrm>
              <a:off x="130062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userDrawn="1"/>
          </p:nvCxnSpPr>
          <p:spPr>
            <a:xfrm>
              <a:off x="1954396"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214305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2796824"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userDrawn="1"/>
          </p:nvCxnSpPr>
          <p:spPr>
            <a:xfrm>
              <a:off x="2990753"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userDrawn="1"/>
          </p:nvCxnSpPr>
          <p:spPr>
            <a:xfrm>
              <a:off x="363925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userDrawn="1"/>
          </p:nvCxnSpPr>
          <p:spPr>
            <a:xfrm>
              <a:off x="3829078"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userDrawn="1"/>
          </p:nvCxnSpPr>
          <p:spPr>
            <a:xfrm>
              <a:off x="4478749"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userDrawn="1"/>
          </p:nvCxnSpPr>
          <p:spPr>
            <a:xfrm>
              <a:off x="4670334"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userDrawn="1"/>
          </p:nvCxnSpPr>
          <p:spPr>
            <a:xfrm>
              <a:off x="5324108"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userDrawn="1"/>
          </p:nvCxnSpPr>
          <p:spPr>
            <a:xfrm>
              <a:off x="551276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userDrawn="1"/>
          </p:nvCxnSpPr>
          <p:spPr>
            <a:xfrm>
              <a:off x="6166536"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userDrawn="1"/>
          </p:nvCxnSpPr>
          <p:spPr>
            <a:xfrm>
              <a:off x="635519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userDrawn="1"/>
          </p:nvCxnSpPr>
          <p:spPr>
            <a:xfrm>
              <a:off x="7008964"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a:xfrm>
              <a:off x="7197618"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userDrawn="1"/>
          </p:nvCxnSpPr>
          <p:spPr>
            <a:xfrm>
              <a:off x="785139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userDrawn="1"/>
          </p:nvCxnSpPr>
          <p:spPr>
            <a:xfrm>
              <a:off x="8040049"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userDrawn="1"/>
          </p:nvCxnSpPr>
          <p:spPr>
            <a:xfrm>
              <a:off x="0" y="45720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userDrawn="1"/>
          </p:nvCxnSpPr>
          <p:spPr>
            <a:xfrm>
              <a:off x="0" y="68580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a:off x="0" y="617855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userDrawn="1"/>
          </p:nvCxnSpPr>
          <p:spPr>
            <a:xfrm>
              <a:off x="0" y="640715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userDrawn="1"/>
          </p:nvCxnSpPr>
          <p:spPr>
            <a:xfrm flipH="1">
              <a:off x="0" y="342900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3045311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Text Onl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6835" y="2486273"/>
            <a:ext cx="11129432" cy="949079"/>
          </a:xfrm>
          <a:prstGeom prst="rect">
            <a:avLst/>
          </a:prstGeom>
        </p:spPr>
        <p:txBody>
          <a:bodyPr anchor="ctr"/>
          <a:lstStyle>
            <a:lvl1pPr>
              <a:lnSpc>
                <a:spcPts val="3067"/>
              </a:lnSpc>
              <a:defRPr sz="3067" b="0" baseline="0">
                <a:solidFill>
                  <a:schemeClr val="accent6"/>
                </a:solidFill>
              </a:defRPr>
            </a:lvl1pPr>
          </a:lstStyle>
          <a:p>
            <a:r>
              <a:rPr lang="en-US"/>
              <a:t>INSERT MAIN TITLE HERE – UP TO 2 FULL-WIDTH LINES (ALL CAPS)</a:t>
            </a:r>
            <a:endParaRPr lang="en-US" dirty="0"/>
          </a:p>
        </p:txBody>
      </p:sp>
      <p:sp>
        <p:nvSpPr>
          <p:cNvPr id="3" name="Subtitle 2"/>
          <p:cNvSpPr>
            <a:spLocks noGrp="1"/>
          </p:cNvSpPr>
          <p:nvPr>
            <p:ph type="subTitle" idx="1" hasCustomPrompt="1"/>
          </p:nvPr>
        </p:nvSpPr>
        <p:spPr>
          <a:xfrm>
            <a:off x="486834" y="3501610"/>
            <a:ext cx="11129433" cy="586885"/>
          </a:xfrm>
        </p:spPr>
        <p:txBody>
          <a:bodyPr anchor="ctr"/>
          <a:lstStyle>
            <a:lvl1pPr marL="0" indent="0" algn="l">
              <a:spcBef>
                <a:spcPts val="0"/>
              </a:spcBef>
              <a:buNone/>
              <a:defRPr sz="1867" b="0">
                <a:solidFill>
                  <a:schemeClr val="accent4"/>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486834" y="5413248"/>
            <a:ext cx="11106151" cy="1014491"/>
          </a:xfrm>
        </p:spPr>
        <p:txBody>
          <a:bodyPr/>
          <a:lstStyle>
            <a:lvl1pPr marL="2117" indent="0">
              <a:lnSpc>
                <a:spcPts val="2267"/>
              </a:lnSpc>
              <a:spcBef>
                <a:spcPts val="0"/>
              </a:spcBef>
              <a:buNone/>
              <a:defRPr sz="1600">
                <a:solidFill>
                  <a:schemeClr val="accent6">
                    <a:lumMod val="50000"/>
                    <a:lumOff val="50000"/>
                  </a:schemeClr>
                </a:solidFill>
              </a:defRPr>
            </a:lvl1pPr>
            <a:lvl2pPr marL="2117" indent="0">
              <a:lnSpc>
                <a:spcPts val="2267"/>
              </a:lnSpc>
              <a:spcBef>
                <a:spcPts val="0"/>
              </a:spcBef>
              <a:buFont typeface="Arial" panose="020B0604020202020204" pitchFamily="34" charset="0"/>
              <a:buNone/>
              <a:defRPr sz="1600">
                <a:solidFill>
                  <a:schemeClr val="bg1"/>
                </a:solidFill>
              </a:defRPr>
            </a:lvl2pPr>
            <a:lvl3pPr marL="2117" indent="0">
              <a:lnSpc>
                <a:spcPts val="2267"/>
              </a:lnSpc>
              <a:spcBef>
                <a:spcPts val="0"/>
              </a:spcBef>
              <a:buNone/>
              <a:defRPr sz="1600">
                <a:solidFill>
                  <a:schemeClr val="accent6">
                    <a:lumMod val="50000"/>
                    <a:lumOff val="50000"/>
                  </a:schemeClr>
                </a:solidFill>
              </a:defRPr>
            </a:lvl3pPr>
            <a:lvl4pPr marL="2117" indent="0">
              <a:lnSpc>
                <a:spcPts val="2267"/>
              </a:lnSpc>
              <a:spcBef>
                <a:spcPts val="0"/>
              </a:spcBef>
              <a:buNone/>
              <a:defRPr sz="1600">
                <a:solidFill>
                  <a:schemeClr val="bg1"/>
                </a:solidFill>
              </a:defRPr>
            </a:lvl4pPr>
            <a:lvl5pPr marL="2117" indent="0">
              <a:lnSpc>
                <a:spcPts val="2267"/>
              </a:lnSpc>
              <a:spcBef>
                <a:spcPts val="0"/>
              </a:spcBef>
              <a:buNone/>
              <a:defRPr sz="1600">
                <a:solidFill>
                  <a:schemeClr val="accent6">
                    <a:lumMod val="50000"/>
                    <a:lumOff val="50000"/>
                  </a:schemeClr>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486834" y="4657345"/>
            <a:ext cx="11129433" cy="366183"/>
          </a:xfrm>
          <a:prstGeom prst="rect">
            <a:avLst/>
          </a:prstGeom>
        </p:spPr>
        <p:txBody>
          <a:bodyPr vert="horz" lIns="0" tIns="0" rIns="0" bIns="0" rtlCol="0" anchor="ctr"/>
          <a:lstStyle>
            <a:lvl1pPr algn="l">
              <a:defRPr sz="1600">
                <a:solidFill>
                  <a:schemeClr val="accent6">
                    <a:lumMod val="50000"/>
                    <a:lumOff val="50000"/>
                  </a:schemeClr>
                </a:solidFill>
                <a:latin typeface="Arial" panose="020B0604020202020204" pitchFamily="34" charset="0"/>
                <a:cs typeface="Arial" panose="020B0604020202020204" pitchFamily="34" charset="0"/>
              </a:defRPr>
            </a:lvl1pPr>
          </a:lstStyle>
          <a:p>
            <a:endParaRPr lang="en-US" dirty="0">
              <a:solidFill>
                <a:srgbClr val="000000">
                  <a:lumMod val="50000"/>
                  <a:lumOff val="50000"/>
                </a:srgbClr>
              </a:solidFill>
            </a:endParaRPr>
          </a:p>
        </p:txBody>
      </p:sp>
      <p:cxnSp>
        <p:nvCxnSpPr>
          <p:cNvPr id="11" name="Straight Connector 10"/>
          <p:cNvCxnSpPr/>
          <p:nvPr userDrawn="1"/>
        </p:nvCxnSpPr>
        <p:spPr>
          <a:xfrm>
            <a:off x="486834" y="4293719"/>
            <a:ext cx="11129433"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6" descr="C:\Users\TERESA~1\AppData\Local\Temp\vmware-Teresa Sharp\VMwareDnD\99bbe9a7\BMGF_red_box_2in.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421707" y="1"/>
            <a:ext cx="2194560" cy="2194560"/>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Footer Placeholder 3"/>
          <p:cNvSpPr>
            <a:spLocks noGrp="1"/>
          </p:cNvSpPr>
          <p:nvPr>
            <p:ph type="ftr" sz="quarter" idx="15"/>
          </p:nvPr>
        </p:nvSpPr>
        <p:spPr>
          <a:xfrm>
            <a:off x="7755467" y="6527945"/>
            <a:ext cx="3860800" cy="207464"/>
          </a:xfrm>
        </p:spPr>
        <p:txBody>
          <a:bodyPr/>
          <a:lstStyle>
            <a:lvl1pPr>
              <a:defRPr sz="667"/>
            </a:lvl1pPr>
          </a:lstStyle>
          <a:p>
            <a:pPr algn="r"/>
            <a:r>
              <a:rPr lang="en-US" dirty="0">
                <a:solidFill>
                  <a:srgbClr val="000000"/>
                </a:solidFill>
              </a:rPr>
              <a:t>© Bill &amp; Melinda Gates Foundation      |</a:t>
            </a:r>
          </a:p>
        </p:txBody>
      </p:sp>
    </p:spTree>
    <p:extLst>
      <p:ext uri="{BB962C8B-B14F-4D97-AF65-F5344CB8AC3E}">
        <p14:creationId xmlns:p14="http://schemas.microsoft.com/office/powerpoint/2010/main" xmlns="" val="2801728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1_1/3 Width Head + Copy w/Full Bleed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4" y="1718736"/>
            <a:ext cx="4226984" cy="4519085"/>
          </a:xfrm>
        </p:spPr>
        <p:txBody>
          <a:bodyPr/>
          <a:lstStyle>
            <a:lvl1pPr>
              <a:spcBef>
                <a:spcPts val="720"/>
              </a:spcBef>
              <a:spcAft>
                <a:spcPts val="0"/>
              </a:spcAft>
              <a:buClr>
                <a:srgbClr val="2F85AA"/>
              </a:buClr>
              <a:defRPr sz="1700" b="0" baseline="0"/>
            </a:lvl1pPr>
            <a:lvl2pPr>
              <a:spcBef>
                <a:spcPts val="720"/>
              </a:spcBef>
              <a:spcAft>
                <a:spcPts val="0"/>
              </a:spcAft>
              <a:defRPr sz="1600" baseline="0"/>
            </a:lvl2pPr>
            <a:lvl3pPr>
              <a:spcBef>
                <a:spcPts val="720"/>
              </a:spcBef>
              <a:spcAft>
                <a:spcPts val="0"/>
              </a:spcAft>
              <a:buClr>
                <a:srgbClr val="3086AB"/>
              </a:buClr>
              <a:defRPr baseline="0"/>
            </a:lvl3pPr>
            <a:lvl4pPr marL="619124" indent="-205740">
              <a:spcBef>
                <a:spcPts val="720"/>
              </a:spcBef>
              <a:spcAft>
                <a:spcPts val="0"/>
              </a:spcAft>
              <a:buFont typeface="Arial" panose="020B0604020202020204" pitchFamily="34" charset="0"/>
              <a:buChar char="-"/>
              <a:defRPr baseline="0"/>
            </a:lvl4pPr>
            <a:lvl5pPr marL="822960" indent="-205740">
              <a:spcBef>
                <a:spcPts val="72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4874686" y="0"/>
            <a:ext cx="7317316" cy="6858000"/>
          </a:xfrm>
        </p:spPr>
        <p:txBody>
          <a:bodyPr tIns="987552"/>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0" name="Rectangle 9"/>
          <p:cNvSpPr/>
          <p:nvPr userDrawn="1"/>
        </p:nvSpPr>
        <p:spPr>
          <a:xfrm>
            <a:off x="0" y="669312"/>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109728" tIns="54864" rIns="109728" bIns="54864" rtlCol="0" anchor="ctr"/>
          <a:lstStyle/>
          <a:p>
            <a:pPr algn="ctr" defTabSz="1097280"/>
            <a:endParaRPr lang="en-US" sz="2200" dirty="0">
              <a:solidFill>
                <a:srgbClr val="FFFFFF"/>
              </a:solidFill>
            </a:endParaRPr>
          </a:p>
        </p:txBody>
      </p:sp>
      <p:sp>
        <p:nvSpPr>
          <p:cNvPr id="6" name="Title 5"/>
          <p:cNvSpPr>
            <a:spLocks noGrp="1"/>
          </p:cNvSpPr>
          <p:nvPr>
            <p:ph type="title" hasCustomPrompt="1"/>
          </p:nvPr>
        </p:nvSpPr>
        <p:spPr>
          <a:xfrm>
            <a:off x="486834" y="646257"/>
            <a:ext cx="4226984" cy="862195"/>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xmlns="" val="23402351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_Customizeable Photo Slide (Full Fram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1" y="0"/>
            <a:ext cx="12192000" cy="6858000"/>
          </a:xfrm>
        </p:spPr>
        <p:txBody>
          <a:bodyPr lIns="219456" tIns="2194560"/>
          <a:lstStyle>
            <a:lvl1pPr marL="0" indent="0" algn="ctr">
              <a:buFontTx/>
              <a:buNone/>
              <a:defRPr baseline="0"/>
            </a:lvl1pPr>
          </a:lstStyle>
          <a:p>
            <a:r>
              <a:rPr lang="en-US" dirty="0"/>
              <a:t>Click on the icon to insert </a:t>
            </a:r>
            <a:br>
              <a:rPr lang="en-US" dirty="0"/>
            </a:br>
            <a:r>
              <a:rPr lang="en-US" dirty="0"/>
              <a:t>a new full-frame photo.</a:t>
            </a:r>
          </a:p>
        </p:txBody>
      </p:sp>
    </p:spTree>
    <p:extLst>
      <p:ext uri="{BB962C8B-B14F-4D97-AF65-F5344CB8AC3E}">
        <p14:creationId xmlns:p14="http://schemas.microsoft.com/office/powerpoint/2010/main" xmlns="" val="35025738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Full Width Head + Bold Subhea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4" y="1519629"/>
            <a:ext cx="11106151" cy="398213"/>
          </a:xfrm>
        </p:spPr>
        <p:txBody>
          <a:bodyPr/>
          <a:lstStyle>
            <a:lvl1pPr>
              <a:lnSpc>
                <a:spcPts val="1920"/>
              </a:lnSpc>
              <a:spcBef>
                <a:spcPts val="0"/>
              </a:spcBef>
              <a:defRPr sz="1700" b="1" baseline="0"/>
            </a:lvl1pPr>
            <a:lvl2pPr marL="205740" indent="-205740">
              <a:spcBef>
                <a:spcPts val="403"/>
              </a:spcBef>
              <a:spcAft>
                <a:spcPts val="0"/>
              </a:spcAft>
              <a:buClr>
                <a:schemeClr val="accent3">
                  <a:lumMod val="75000"/>
                </a:schemeClr>
              </a:buClr>
              <a:buFont typeface="Wingdings" panose="05000000000000000000" pitchFamily="2" charset="2"/>
              <a:buChar char="§"/>
              <a:defRPr sz="1600"/>
            </a:lvl2pPr>
            <a:lvl3pPr marL="411480" indent="-205740">
              <a:spcBef>
                <a:spcPts val="403"/>
              </a:spcBef>
              <a:buClr>
                <a:srgbClr val="3086AB"/>
              </a:buClr>
              <a:buFont typeface="Arial" panose="020B0604020202020204" pitchFamily="34" charset="0"/>
              <a:buChar char="•"/>
              <a:tabLst/>
              <a:defRPr baseline="0"/>
            </a:lvl3pPr>
            <a:lvl4pPr marL="619126" indent="-207646">
              <a:spcBef>
                <a:spcPts val="403"/>
              </a:spcBef>
              <a:spcAft>
                <a:spcPts val="0"/>
              </a:spcAft>
              <a:buFont typeface="Arial" panose="020B0604020202020204" pitchFamily="34" charset="0"/>
              <a:buChar char="-"/>
              <a:tabLst/>
              <a:defRPr baseline="0"/>
            </a:lvl4pPr>
            <a:lvl5pPr marL="824866" indent="-205740">
              <a:spcBef>
                <a:spcPts val="403"/>
              </a:spcBef>
              <a:defRPr baseline="0"/>
            </a:lvl5pPr>
          </a:lstStyle>
          <a:p>
            <a:pPr lvl="0"/>
            <a:r>
              <a:rPr lang="en-US" dirty="0"/>
              <a:t>Insert bullet list at full-width </a:t>
            </a:r>
            <a:r>
              <a:rPr lang="en-US"/>
              <a:t>of slide</a:t>
            </a:r>
            <a:endParaRPr lang="en-US" dirty="0"/>
          </a:p>
        </p:txBody>
      </p:sp>
      <p:sp>
        <p:nvSpPr>
          <p:cNvPr id="5" name="Footer Placeholder 4"/>
          <p:cNvSpPr>
            <a:spLocks noGrp="1"/>
          </p:cNvSpPr>
          <p:nvPr>
            <p:ph type="ftr" sz="quarter" idx="14"/>
          </p:nvPr>
        </p:nvSpPr>
        <p:spPr>
          <a:xfrm>
            <a:off x="7498085" y="6527945"/>
            <a:ext cx="3860800" cy="207464"/>
          </a:xfrm>
          <a:prstGeom prst="rect">
            <a:avLst/>
          </a:prstGeom>
        </p:spPr>
        <p:txBody>
          <a:bodyPr lIns="109728" tIns="54864" rIns="109728" bIns="54864"/>
          <a:lstStyle/>
          <a:p>
            <a:pPr algn="r" defTabSz="1097280"/>
            <a:r>
              <a:rPr lang="en-US" sz="2200" dirty="0">
                <a:solidFill>
                  <a:srgbClr val="000000"/>
                </a:solidFill>
              </a:rPr>
              <a:t>© Bill &amp; Melinda Gates Foundation      |</a:t>
            </a:r>
          </a:p>
        </p:txBody>
      </p:sp>
      <p:sp>
        <p:nvSpPr>
          <p:cNvPr id="6" name="Slide Number Placeholder 5"/>
          <p:cNvSpPr>
            <a:spLocks noGrp="1"/>
          </p:cNvSpPr>
          <p:nvPr>
            <p:ph type="sldNum" sz="quarter" idx="15"/>
          </p:nvPr>
        </p:nvSpPr>
        <p:spPr>
          <a:xfrm>
            <a:off x="11359637" y="6527357"/>
            <a:ext cx="253444" cy="207464"/>
          </a:xfrm>
          <a:prstGeom prst="rect">
            <a:avLst/>
          </a:prstGeom>
        </p:spPr>
        <p:txBody>
          <a:bodyPr lIns="109728" tIns="54864" rIns="109728" bIns="54864"/>
          <a:lstStyle/>
          <a:p>
            <a:pPr defTabSz="1097280"/>
            <a:fld id="{D3F7C509-FEEF-45D3-B896-7C07814C0C13}" type="slidenum">
              <a:rPr lang="en-US" sz="2200" smtClean="0">
                <a:solidFill>
                  <a:srgbClr val="000000"/>
                </a:solidFill>
              </a:rPr>
              <a:pPr defTabSz="1097280"/>
              <a:t>‹#›</a:t>
            </a:fld>
            <a:endParaRPr lang="en-US" sz="2200" dirty="0">
              <a:solidFill>
                <a:srgbClr val="000000"/>
              </a:solidFill>
            </a:endParaRPr>
          </a:p>
        </p:txBody>
      </p:sp>
      <p:sp>
        <p:nvSpPr>
          <p:cNvPr id="4" name="Text Placeholder 3"/>
          <p:cNvSpPr>
            <a:spLocks noGrp="1"/>
          </p:cNvSpPr>
          <p:nvPr>
            <p:ph type="body" sz="quarter" idx="16"/>
          </p:nvPr>
        </p:nvSpPr>
        <p:spPr>
          <a:xfrm>
            <a:off x="486835" y="2038298"/>
            <a:ext cx="11129434" cy="4221604"/>
          </a:xfrm>
        </p:spPr>
        <p:txBody>
          <a:bodyPr/>
          <a:lstStyle>
            <a:lvl1pPr>
              <a:spcBef>
                <a:spcPts val="720"/>
              </a:spcBef>
              <a:defRPr sz="1600"/>
            </a:lvl1pPr>
            <a:lvl2pPr>
              <a:spcBef>
                <a:spcPts val="720"/>
              </a:spcBef>
              <a:defRPr sz="1600"/>
            </a:lvl2pPr>
            <a:lvl3pPr>
              <a:spcBef>
                <a:spcPts val="720"/>
              </a:spcBef>
              <a:defRPr sz="1400"/>
            </a:lvl3pPr>
            <a:lvl4pPr>
              <a:spcBef>
                <a:spcPts val="720"/>
              </a:spcBef>
              <a:defRPr sz="1300"/>
            </a:lvl4pPr>
            <a:lvl5pPr>
              <a:spcBef>
                <a:spcPts val="720"/>
              </a:spcBef>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486834" y="646257"/>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22559417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40942294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1 +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3"/>
          </p:nvPr>
        </p:nvSpPr>
        <p:spPr>
          <a:xfrm>
            <a:off x="1735016" y="3429000"/>
            <a:ext cx="309567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8513101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5103447" y="685800"/>
            <a:ext cx="3095674" cy="54927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6" name="Content Placeholder 2"/>
          <p:cNvSpPr>
            <a:spLocks noGrp="1"/>
          </p:cNvSpPr>
          <p:nvPr>
            <p:ph idx="10"/>
          </p:nvPr>
        </p:nvSpPr>
        <p:spPr>
          <a:xfrm>
            <a:off x="8471878" y="685800"/>
            <a:ext cx="3110523" cy="54927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593640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BAA5E-61BE-7F42-93E1-A03D4451B334}" type="datetime1">
              <a:rPr lang="en-US" smtClean="0"/>
              <a:pPr/>
              <a:t>10/30/2019</a:t>
            </a:fld>
            <a:endParaRPr lang="en-US" dirty="0"/>
          </a:p>
        </p:txBody>
      </p:sp>
      <p:sp>
        <p:nvSpPr>
          <p:cNvPr id="5" name="Footer Placeholder 4"/>
          <p:cNvSpPr>
            <a:spLocks noGrp="1"/>
          </p:cNvSpPr>
          <p:nvPr>
            <p:ph type="ftr" sz="quarter" idx="11"/>
          </p:nvPr>
        </p:nvSpPr>
        <p:spPr/>
        <p:txBody>
          <a:bodyPr/>
          <a:lstStyle/>
          <a:p>
            <a:r>
              <a:rPr lang="en-US" dirty="0"/>
              <a:t>info@cosla.org </a:t>
            </a:r>
          </a:p>
        </p:txBody>
      </p:sp>
      <p:sp>
        <p:nvSpPr>
          <p:cNvPr id="6" name="Slide Number Placeholder 5"/>
          <p:cNvSpPr>
            <a:spLocks noGrp="1"/>
          </p:cNvSpPr>
          <p:nvPr>
            <p:ph type="sldNum" sz="quarter" idx="12"/>
          </p:nvPr>
        </p:nvSpPr>
        <p:spPr/>
        <p:txBody>
          <a:bodyPr/>
          <a:lstStyle/>
          <a:p>
            <a:fld id="{450A8139-D73E-4748-B4B7-3C94C1701151}" type="slidenum">
              <a:rPr lang="en-US" smtClean="0"/>
              <a:pPr/>
              <a:t>‹#›</a:t>
            </a:fld>
            <a:endParaRPr lang="en-US" dirty="0"/>
          </a:p>
        </p:txBody>
      </p:sp>
    </p:spTree>
    <p:extLst>
      <p:ext uri="{BB962C8B-B14F-4D97-AF65-F5344CB8AC3E}">
        <p14:creationId xmlns:p14="http://schemas.microsoft.com/office/powerpoint/2010/main" xmlns="" val="17988593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799151-C0CF-2547-9E62-37EA1F0BFC86}" type="datetime1">
              <a:rPr lang="en-US" smtClean="0"/>
              <a:pPr/>
              <a:t>10/30/2019</a:t>
            </a:fld>
            <a:endParaRPr lang="en-US" dirty="0"/>
          </a:p>
        </p:txBody>
      </p:sp>
      <p:sp>
        <p:nvSpPr>
          <p:cNvPr id="5" name="Footer Placeholder 4"/>
          <p:cNvSpPr>
            <a:spLocks noGrp="1"/>
          </p:cNvSpPr>
          <p:nvPr>
            <p:ph type="ftr" sz="quarter" idx="11"/>
          </p:nvPr>
        </p:nvSpPr>
        <p:spPr/>
        <p:txBody>
          <a:bodyPr/>
          <a:lstStyle/>
          <a:p>
            <a:r>
              <a:rPr lang="en-US" dirty="0"/>
              <a:t>info@cosla.org </a:t>
            </a:r>
          </a:p>
        </p:txBody>
      </p:sp>
      <p:sp>
        <p:nvSpPr>
          <p:cNvPr id="6" name="Slide Number Placeholder 5"/>
          <p:cNvSpPr>
            <a:spLocks noGrp="1"/>
          </p:cNvSpPr>
          <p:nvPr>
            <p:ph type="sldNum" sz="quarter" idx="12"/>
          </p:nvPr>
        </p:nvSpPr>
        <p:spPr/>
        <p:txBody>
          <a:bodyPr/>
          <a:lstStyle/>
          <a:p>
            <a:fld id="{450A8139-D73E-4748-B4B7-3C94C1701151}" type="slidenum">
              <a:rPr lang="en-US" smtClean="0"/>
              <a:pPr/>
              <a:t>‹#›</a:t>
            </a:fld>
            <a:endParaRPr lang="en-US" dirty="0"/>
          </a:p>
        </p:txBody>
      </p:sp>
    </p:spTree>
    <p:extLst>
      <p:ext uri="{BB962C8B-B14F-4D97-AF65-F5344CB8AC3E}">
        <p14:creationId xmlns:p14="http://schemas.microsoft.com/office/powerpoint/2010/main" xmlns="" val="325646998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228940441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le Slide - Customize Photo">
    <p:spTree>
      <p:nvGrpSpPr>
        <p:cNvPr id="1" name=""/>
        <p:cNvGrpSpPr/>
        <p:nvPr/>
      </p:nvGrpSpPr>
      <p:grpSpPr>
        <a:xfrm>
          <a:off x="0" y="0"/>
          <a:ext cx="0" cy="0"/>
          <a:chOff x="0" y="0"/>
          <a:chExt cx="0" cy="0"/>
        </a:xfrm>
      </p:grpSpPr>
      <p:sp>
        <p:nvSpPr>
          <p:cNvPr id="10" name="Picture Placeholder 7"/>
          <p:cNvSpPr>
            <a:spLocks noGrp="1"/>
          </p:cNvSpPr>
          <p:nvPr>
            <p:ph type="pic" sz="quarter" idx="13" hasCustomPrompt="1"/>
          </p:nvPr>
        </p:nvSpPr>
        <p:spPr>
          <a:xfrm>
            <a:off x="1" y="0"/>
            <a:ext cx="12192000" cy="6858000"/>
          </a:xfrm>
        </p:spPr>
        <p:txBody>
          <a:bodyPr lIns="4754880" tIns="1920240" rIns="0" bIns="0">
            <a:normAutofit/>
          </a:bodyPr>
          <a:lstStyle>
            <a:lvl1pPr marL="0" indent="0">
              <a:buNone/>
              <a:defRPr sz="2400">
                <a:latin typeface="Arial" panose="020B0604020202020204" pitchFamily="34" charset="0"/>
                <a:cs typeface="Arial" panose="020B0604020202020204" pitchFamily="34" charset="0"/>
              </a:defRPr>
            </a:lvl1pPr>
          </a:lstStyle>
          <a:p>
            <a:r>
              <a:rPr lang="en-US" dirty="0"/>
              <a:t>Click on the icon to insert a </a:t>
            </a:r>
            <a:br>
              <a:rPr lang="en-US" dirty="0"/>
            </a:br>
            <a:r>
              <a:rPr lang="en-US" dirty="0"/>
              <a:t>new photo. Detailed instructions </a:t>
            </a:r>
            <a:br>
              <a:rPr lang="en-US" dirty="0"/>
            </a:br>
            <a:r>
              <a:rPr lang="en-US" dirty="0"/>
              <a:t>can be found on the slide titled</a:t>
            </a:r>
            <a:br>
              <a:rPr lang="en-US" dirty="0"/>
            </a:br>
            <a:r>
              <a:rPr lang="en-US" dirty="0"/>
              <a:t>“CHANGING THE PHOTO ON </a:t>
            </a:r>
            <a:br>
              <a:rPr lang="en-US" dirty="0"/>
            </a:br>
            <a:r>
              <a:rPr lang="en-US" dirty="0"/>
              <a:t>YOUR TITLE SLIDE.”</a:t>
            </a:r>
          </a:p>
        </p:txBody>
      </p:sp>
      <p:sp>
        <p:nvSpPr>
          <p:cNvPr id="2" name="Title 1"/>
          <p:cNvSpPr>
            <a:spLocks noGrp="1"/>
          </p:cNvSpPr>
          <p:nvPr>
            <p:ph type="ctrTitle" hasCustomPrompt="1"/>
          </p:nvPr>
        </p:nvSpPr>
        <p:spPr>
          <a:xfrm>
            <a:off x="486835" y="2459702"/>
            <a:ext cx="5520267" cy="1130065"/>
          </a:xfrm>
        </p:spPr>
        <p:txBody>
          <a:bodyPr/>
          <a:lstStyle>
            <a:lvl1pPr>
              <a:defRPr b="0" baseline="0">
                <a:solidFill>
                  <a:schemeClr val="bg1"/>
                </a:solidFill>
              </a:defRPr>
            </a:lvl1pPr>
          </a:lstStyle>
          <a:p>
            <a:r>
              <a:rPr lang="en-US"/>
              <a:t>INSERT MAIN TITLE HERE – UP TO 2 LINES (ALL CAPS)</a:t>
            </a:r>
            <a:endParaRPr lang="en-US" dirty="0"/>
          </a:p>
        </p:txBody>
      </p:sp>
      <p:sp>
        <p:nvSpPr>
          <p:cNvPr id="3" name="Subtitle 2"/>
          <p:cNvSpPr>
            <a:spLocks noGrp="1"/>
          </p:cNvSpPr>
          <p:nvPr>
            <p:ph type="subTitle" idx="1" hasCustomPrompt="1"/>
          </p:nvPr>
        </p:nvSpPr>
        <p:spPr>
          <a:xfrm>
            <a:off x="486835" y="3629781"/>
            <a:ext cx="5520267" cy="696687"/>
          </a:xfrm>
        </p:spPr>
        <p:txBody>
          <a:bodyPr/>
          <a:lstStyle>
            <a:lvl1pPr marL="0" indent="0" algn="l">
              <a:spcBef>
                <a:spcPts val="0"/>
              </a:spcBef>
              <a:buNone/>
              <a:defRPr sz="1867" b="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486835" y="5408083"/>
            <a:ext cx="5520267" cy="1014491"/>
          </a:xfrm>
        </p:spPr>
        <p:txBody>
          <a:bodyPr/>
          <a:lstStyle>
            <a:lvl1pPr marL="2117" indent="0">
              <a:lnSpc>
                <a:spcPts val="2267"/>
              </a:lnSpc>
              <a:spcBef>
                <a:spcPts val="0"/>
              </a:spcBef>
              <a:buNone/>
              <a:defRPr sz="1600">
                <a:solidFill>
                  <a:schemeClr val="bg1"/>
                </a:solidFill>
              </a:defRPr>
            </a:lvl1pPr>
            <a:lvl2pPr marL="2117" indent="0">
              <a:lnSpc>
                <a:spcPts val="2267"/>
              </a:lnSpc>
              <a:spcBef>
                <a:spcPts val="0"/>
              </a:spcBef>
              <a:buFont typeface="Arial" panose="020B0604020202020204" pitchFamily="34" charset="0"/>
              <a:buNone/>
              <a:defRPr sz="1600">
                <a:solidFill>
                  <a:schemeClr val="bg1"/>
                </a:solidFill>
              </a:defRPr>
            </a:lvl2pPr>
            <a:lvl3pPr marL="2117" indent="0">
              <a:lnSpc>
                <a:spcPts val="2267"/>
              </a:lnSpc>
              <a:spcBef>
                <a:spcPts val="0"/>
              </a:spcBef>
              <a:buNone/>
              <a:defRPr sz="1600">
                <a:solidFill>
                  <a:schemeClr val="bg1"/>
                </a:solidFill>
              </a:defRPr>
            </a:lvl3pPr>
            <a:lvl4pPr marL="2117" indent="0">
              <a:lnSpc>
                <a:spcPts val="2267"/>
              </a:lnSpc>
              <a:spcBef>
                <a:spcPts val="0"/>
              </a:spcBef>
              <a:buNone/>
              <a:defRPr sz="1600">
                <a:solidFill>
                  <a:schemeClr val="bg1"/>
                </a:solidFill>
              </a:defRPr>
            </a:lvl4pPr>
            <a:lvl5pPr marL="2117" indent="0">
              <a:lnSpc>
                <a:spcPts val="2267"/>
              </a:lnSpc>
              <a:spcBef>
                <a:spcPts val="0"/>
              </a:spcBef>
              <a:buNone/>
              <a:defRPr sz="1600">
                <a:solidFill>
                  <a:schemeClr val="bg1"/>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486833" y="4657345"/>
            <a:ext cx="5520268" cy="366183"/>
          </a:xfrm>
          <a:prstGeom prst="rect">
            <a:avLst/>
          </a:prstGeom>
        </p:spPr>
        <p:txBody>
          <a:bodyPr vert="horz" lIns="0" tIns="0" rIns="0" bIns="0" rtlCol="0" anchor="ctr"/>
          <a:lstStyle>
            <a:lvl1pPr algn="l">
              <a:defRPr sz="1600">
                <a:solidFill>
                  <a:schemeClr val="bg1"/>
                </a:solidFill>
                <a:latin typeface="Arial" panose="020B0604020202020204" pitchFamily="34" charset="0"/>
                <a:cs typeface="Arial" panose="020B0604020202020204" pitchFamily="34" charset="0"/>
              </a:defRPr>
            </a:lvl1pPr>
          </a:lstStyle>
          <a:p>
            <a:endParaRPr lang="en-US" dirty="0">
              <a:solidFill>
                <a:srgbClr val="FFFFFF"/>
              </a:solidFill>
            </a:endParaRPr>
          </a:p>
        </p:txBody>
      </p:sp>
      <p:sp>
        <p:nvSpPr>
          <p:cNvPr id="8" name="Footer Placeholder 3"/>
          <p:cNvSpPr>
            <a:spLocks noGrp="1"/>
          </p:cNvSpPr>
          <p:nvPr>
            <p:ph type="ftr" sz="quarter" idx="15"/>
          </p:nvPr>
        </p:nvSpPr>
        <p:spPr>
          <a:xfrm>
            <a:off x="7755467" y="6527945"/>
            <a:ext cx="3860800" cy="207464"/>
          </a:xfrm>
        </p:spPr>
        <p:txBody>
          <a:bodyPr/>
          <a:lstStyle>
            <a:lvl1pPr>
              <a:defRPr sz="667">
                <a:solidFill>
                  <a:schemeClr val="bg1"/>
                </a:solidFill>
              </a:defRPr>
            </a:lvl1pPr>
          </a:lstStyle>
          <a:p>
            <a:pPr algn="r"/>
            <a:r>
              <a:rPr lang="en-US" dirty="0">
                <a:solidFill>
                  <a:srgbClr val="FFFFFF"/>
                </a:solidFill>
              </a:rPr>
              <a:t>© Bill &amp; Melinda Gates Foundation      |</a:t>
            </a:r>
          </a:p>
        </p:txBody>
      </p:sp>
    </p:spTree>
    <p:extLst>
      <p:ext uri="{BB962C8B-B14F-4D97-AF65-F5344CB8AC3E}">
        <p14:creationId xmlns:p14="http://schemas.microsoft.com/office/powerpoint/2010/main" xmlns="" val="14850502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ext-Only Transition Slide">
    <p:spTree>
      <p:nvGrpSpPr>
        <p:cNvPr id="1" name=""/>
        <p:cNvGrpSpPr/>
        <p:nvPr/>
      </p:nvGrpSpPr>
      <p:grpSpPr>
        <a:xfrm>
          <a:off x="0" y="0"/>
          <a:ext cx="0" cy="0"/>
          <a:chOff x="0" y="0"/>
          <a:chExt cx="0" cy="0"/>
        </a:xfrm>
      </p:grpSpPr>
      <p:sp>
        <p:nvSpPr>
          <p:cNvPr id="3" name="Text Placeholder 2"/>
          <p:cNvSpPr>
            <a:spLocks noGrp="1"/>
          </p:cNvSpPr>
          <p:nvPr>
            <p:ph type="body" sz="quarter" idx="13" hasCustomPrompt="1"/>
          </p:nvPr>
        </p:nvSpPr>
        <p:spPr>
          <a:xfrm>
            <a:off x="0" y="0"/>
            <a:ext cx="12192000" cy="6858000"/>
          </a:xfrm>
          <a:solidFill>
            <a:schemeClr val="accent3"/>
          </a:solidFill>
        </p:spPr>
        <p:txBody>
          <a:bodyPr lIns="365760" tIns="685800" rIns="365760" bIns="1828800"/>
          <a:lstStyle>
            <a:lvl1pPr marL="0" indent="0">
              <a:lnSpc>
                <a:spcPts val="4533"/>
              </a:lnSpc>
              <a:spcBef>
                <a:spcPts val="1600"/>
              </a:spcBef>
              <a:buNone/>
              <a:defRPr lang="en-US" sz="4000" kern="1200" cap="all" baseline="0" smtClean="0">
                <a:solidFill>
                  <a:schemeClr val="bg1"/>
                </a:solidFill>
                <a:latin typeface="Arial" pitchFamily="34" charset="0"/>
                <a:ea typeface="+mn-ea"/>
                <a:cs typeface="Arial" pitchFamily="34" charset="0"/>
              </a:defRPr>
            </a:lvl1pPr>
            <a:lvl2pPr marL="0" indent="0">
              <a:buFont typeface="Arial" pitchFamily="34" charset="0"/>
              <a:buNone/>
              <a:defRPr lang="en-US" sz="4800" kern="1200" smtClean="0">
                <a:solidFill>
                  <a:schemeClr val="accent3">
                    <a:lumMod val="75000"/>
                  </a:schemeClr>
                </a:solidFill>
                <a:latin typeface="Arial" pitchFamily="34" charset="0"/>
                <a:ea typeface="+mn-ea"/>
                <a:cs typeface="Arial" pitchFamily="34" charset="0"/>
              </a:defRPr>
            </a:lvl2pPr>
            <a:lvl3pPr marL="0" indent="0">
              <a:buNone/>
              <a:defRPr lang="en-US" sz="4800" kern="1200" smtClean="0">
                <a:solidFill>
                  <a:schemeClr val="accent3">
                    <a:lumMod val="75000"/>
                  </a:schemeClr>
                </a:solidFill>
                <a:latin typeface="Arial" pitchFamily="34" charset="0"/>
                <a:ea typeface="+mn-ea"/>
                <a:cs typeface="Arial" pitchFamily="34" charset="0"/>
              </a:defRPr>
            </a:lvl3pPr>
            <a:lvl4pPr marL="0" indent="0">
              <a:buNone/>
              <a:defRPr lang="en-US" sz="4800" kern="1200" smtClean="0">
                <a:solidFill>
                  <a:schemeClr val="accent3">
                    <a:lumMod val="75000"/>
                  </a:schemeClr>
                </a:solidFill>
                <a:latin typeface="Arial" pitchFamily="34" charset="0"/>
                <a:ea typeface="+mn-ea"/>
                <a:cs typeface="Arial" pitchFamily="34" charset="0"/>
              </a:defRPr>
            </a:lvl4pPr>
            <a:lvl5pPr marL="0" indent="0">
              <a:buNone/>
              <a:defRPr lang="en-US" sz="4800" kern="1200">
                <a:solidFill>
                  <a:schemeClr val="accent3">
                    <a:lumMod val="75000"/>
                  </a:schemeClr>
                </a:solidFill>
                <a:latin typeface="Arial" pitchFamily="34" charset="0"/>
                <a:ea typeface="+mn-ea"/>
                <a:cs typeface="Arial" pitchFamily="34" charset="0"/>
              </a:defRPr>
            </a:lvl5pPr>
          </a:lstStyle>
          <a:p>
            <a:pPr lvl="0"/>
            <a:r>
              <a:rPr lang="en-US"/>
              <a:t>CLICK TO EDIT TEXT</a:t>
            </a:r>
          </a:p>
        </p:txBody>
      </p:sp>
    </p:spTree>
    <p:extLst>
      <p:ext uri="{BB962C8B-B14F-4D97-AF65-F5344CB8AC3E}">
        <p14:creationId xmlns:p14="http://schemas.microsoft.com/office/powerpoint/2010/main" xmlns="" val="16706714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Title Slide - Text Onl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6835" y="2486273"/>
            <a:ext cx="11129432" cy="949079"/>
          </a:xfrm>
          <a:prstGeom prst="rect">
            <a:avLst/>
          </a:prstGeom>
        </p:spPr>
        <p:txBody>
          <a:bodyPr anchor="ctr"/>
          <a:lstStyle>
            <a:lvl1pPr>
              <a:lnSpc>
                <a:spcPts val="3067"/>
              </a:lnSpc>
              <a:defRPr sz="3067" b="0" baseline="0">
                <a:solidFill>
                  <a:schemeClr val="accent6"/>
                </a:solidFill>
              </a:defRPr>
            </a:lvl1pPr>
          </a:lstStyle>
          <a:p>
            <a:r>
              <a:rPr lang="en-US"/>
              <a:t>INSERT MAIN TITLE HERE – UP TO 2 FULL-WIDTH LINES (ALL CAPS)</a:t>
            </a:r>
            <a:endParaRPr lang="en-US" dirty="0"/>
          </a:p>
        </p:txBody>
      </p:sp>
      <p:sp>
        <p:nvSpPr>
          <p:cNvPr id="3" name="Subtitle 2"/>
          <p:cNvSpPr>
            <a:spLocks noGrp="1"/>
          </p:cNvSpPr>
          <p:nvPr>
            <p:ph type="subTitle" idx="1" hasCustomPrompt="1"/>
          </p:nvPr>
        </p:nvSpPr>
        <p:spPr>
          <a:xfrm>
            <a:off x="486834" y="3501610"/>
            <a:ext cx="11129433" cy="586885"/>
          </a:xfrm>
        </p:spPr>
        <p:txBody>
          <a:bodyPr anchor="ctr"/>
          <a:lstStyle>
            <a:lvl1pPr marL="0" indent="0" algn="l">
              <a:spcBef>
                <a:spcPts val="0"/>
              </a:spcBef>
              <a:buNone/>
              <a:defRPr sz="1867" b="0">
                <a:solidFill>
                  <a:schemeClr val="accent4"/>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486834" y="5413248"/>
            <a:ext cx="11106151" cy="1014491"/>
          </a:xfrm>
        </p:spPr>
        <p:txBody>
          <a:bodyPr/>
          <a:lstStyle>
            <a:lvl1pPr marL="2117" indent="0">
              <a:lnSpc>
                <a:spcPts val="2267"/>
              </a:lnSpc>
              <a:spcBef>
                <a:spcPts val="0"/>
              </a:spcBef>
              <a:buNone/>
              <a:defRPr sz="1600">
                <a:solidFill>
                  <a:schemeClr val="accent6">
                    <a:lumMod val="50000"/>
                    <a:lumOff val="50000"/>
                  </a:schemeClr>
                </a:solidFill>
              </a:defRPr>
            </a:lvl1pPr>
            <a:lvl2pPr marL="2117" indent="0">
              <a:lnSpc>
                <a:spcPts val="2267"/>
              </a:lnSpc>
              <a:spcBef>
                <a:spcPts val="0"/>
              </a:spcBef>
              <a:buFont typeface="Arial" panose="020B0604020202020204" pitchFamily="34" charset="0"/>
              <a:buNone/>
              <a:defRPr sz="1600">
                <a:solidFill>
                  <a:schemeClr val="bg1"/>
                </a:solidFill>
              </a:defRPr>
            </a:lvl2pPr>
            <a:lvl3pPr marL="2117" indent="0">
              <a:lnSpc>
                <a:spcPts val="2267"/>
              </a:lnSpc>
              <a:spcBef>
                <a:spcPts val="0"/>
              </a:spcBef>
              <a:buNone/>
              <a:defRPr sz="1600">
                <a:solidFill>
                  <a:schemeClr val="accent6">
                    <a:lumMod val="50000"/>
                    <a:lumOff val="50000"/>
                  </a:schemeClr>
                </a:solidFill>
              </a:defRPr>
            </a:lvl3pPr>
            <a:lvl4pPr marL="2117" indent="0">
              <a:lnSpc>
                <a:spcPts val="2267"/>
              </a:lnSpc>
              <a:spcBef>
                <a:spcPts val="0"/>
              </a:spcBef>
              <a:buNone/>
              <a:defRPr sz="1600">
                <a:solidFill>
                  <a:schemeClr val="bg1"/>
                </a:solidFill>
              </a:defRPr>
            </a:lvl4pPr>
            <a:lvl5pPr marL="2117" indent="0">
              <a:lnSpc>
                <a:spcPts val="2267"/>
              </a:lnSpc>
              <a:spcBef>
                <a:spcPts val="0"/>
              </a:spcBef>
              <a:buNone/>
              <a:defRPr sz="1600">
                <a:solidFill>
                  <a:schemeClr val="accent6">
                    <a:lumMod val="50000"/>
                    <a:lumOff val="50000"/>
                  </a:schemeClr>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486834" y="4657345"/>
            <a:ext cx="11129433" cy="366183"/>
          </a:xfrm>
          <a:prstGeom prst="rect">
            <a:avLst/>
          </a:prstGeom>
        </p:spPr>
        <p:txBody>
          <a:bodyPr vert="horz" lIns="0" tIns="0" rIns="0" bIns="0" rtlCol="0" anchor="ctr"/>
          <a:lstStyle>
            <a:lvl1pPr algn="l">
              <a:defRPr sz="1600">
                <a:solidFill>
                  <a:schemeClr val="accent6">
                    <a:lumMod val="50000"/>
                    <a:lumOff val="50000"/>
                  </a:schemeClr>
                </a:solidFill>
                <a:latin typeface="Arial" panose="020B0604020202020204" pitchFamily="34" charset="0"/>
                <a:cs typeface="Arial" panose="020B0604020202020204" pitchFamily="34" charset="0"/>
              </a:defRPr>
            </a:lvl1pPr>
          </a:lstStyle>
          <a:p>
            <a:endParaRPr lang="en-US" dirty="0">
              <a:solidFill>
                <a:srgbClr val="000000">
                  <a:lumMod val="50000"/>
                  <a:lumOff val="50000"/>
                </a:srgbClr>
              </a:solidFill>
            </a:endParaRPr>
          </a:p>
        </p:txBody>
      </p:sp>
      <p:cxnSp>
        <p:nvCxnSpPr>
          <p:cNvPr id="11" name="Straight Connector 10"/>
          <p:cNvCxnSpPr/>
          <p:nvPr userDrawn="1"/>
        </p:nvCxnSpPr>
        <p:spPr>
          <a:xfrm>
            <a:off x="486834" y="4293719"/>
            <a:ext cx="11129433"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6" descr="C:\Users\TERESA~1\AppData\Local\Temp\vmware-Teresa Sharp\VMwareDnD\99bbe9a7\BMGF_red_box_2in.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421707" y="1"/>
            <a:ext cx="2194560" cy="2194560"/>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Footer Placeholder 3"/>
          <p:cNvSpPr>
            <a:spLocks noGrp="1"/>
          </p:cNvSpPr>
          <p:nvPr>
            <p:ph type="ftr" sz="quarter" idx="15"/>
          </p:nvPr>
        </p:nvSpPr>
        <p:spPr>
          <a:xfrm>
            <a:off x="7755467" y="6527945"/>
            <a:ext cx="3860800" cy="207464"/>
          </a:xfrm>
        </p:spPr>
        <p:txBody>
          <a:bodyPr/>
          <a:lstStyle>
            <a:lvl1pPr>
              <a:defRPr sz="667"/>
            </a:lvl1pPr>
          </a:lstStyle>
          <a:p>
            <a:pPr algn="r"/>
            <a:r>
              <a:rPr lang="en-US" dirty="0">
                <a:solidFill>
                  <a:srgbClr val="000000"/>
                </a:solidFill>
              </a:rPr>
              <a:t>© Bill &amp; Melinda Gates Foundation      |</a:t>
            </a:r>
          </a:p>
        </p:txBody>
      </p:sp>
    </p:spTree>
    <p:extLst>
      <p:ext uri="{BB962C8B-B14F-4D97-AF65-F5344CB8AC3E}">
        <p14:creationId xmlns:p14="http://schemas.microsoft.com/office/powerpoint/2010/main" xmlns="" val="41962427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ext-Only Transition Slide">
    <p:spTree>
      <p:nvGrpSpPr>
        <p:cNvPr id="1" name=""/>
        <p:cNvGrpSpPr/>
        <p:nvPr/>
      </p:nvGrpSpPr>
      <p:grpSpPr>
        <a:xfrm>
          <a:off x="0" y="0"/>
          <a:ext cx="0" cy="0"/>
          <a:chOff x="0" y="0"/>
          <a:chExt cx="0" cy="0"/>
        </a:xfrm>
      </p:grpSpPr>
      <p:sp>
        <p:nvSpPr>
          <p:cNvPr id="3" name="Text Placeholder 2"/>
          <p:cNvSpPr>
            <a:spLocks noGrp="1"/>
          </p:cNvSpPr>
          <p:nvPr>
            <p:ph type="body" sz="quarter" idx="13" hasCustomPrompt="1"/>
          </p:nvPr>
        </p:nvSpPr>
        <p:spPr>
          <a:xfrm>
            <a:off x="0" y="0"/>
            <a:ext cx="12192000" cy="6858000"/>
          </a:xfrm>
          <a:solidFill>
            <a:schemeClr val="accent3"/>
          </a:solidFill>
        </p:spPr>
        <p:txBody>
          <a:bodyPr lIns="365760" tIns="685800" rIns="365760" bIns="1828800"/>
          <a:lstStyle>
            <a:lvl1pPr marL="0" indent="0">
              <a:lnSpc>
                <a:spcPts val="4533"/>
              </a:lnSpc>
              <a:spcBef>
                <a:spcPts val="1600"/>
              </a:spcBef>
              <a:buNone/>
              <a:defRPr lang="en-US" sz="4000" kern="1200" cap="all" baseline="0" smtClean="0">
                <a:solidFill>
                  <a:schemeClr val="bg1"/>
                </a:solidFill>
                <a:latin typeface="Arial" pitchFamily="34" charset="0"/>
                <a:ea typeface="+mn-ea"/>
                <a:cs typeface="Arial" pitchFamily="34" charset="0"/>
              </a:defRPr>
            </a:lvl1pPr>
            <a:lvl2pPr marL="0" indent="0">
              <a:buFont typeface="Arial" pitchFamily="34" charset="0"/>
              <a:buNone/>
              <a:defRPr lang="en-US" sz="4800" kern="1200" smtClean="0">
                <a:solidFill>
                  <a:schemeClr val="accent3">
                    <a:lumMod val="75000"/>
                  </a:schemeClr>
                </a:solidFill>
                <a:latin typeface="Arial" pitchFamily="34" charset="0"/>
                <a:ea typeface="+mn-ea"/>
                <a:cs typeface="Arial" pitchFamily="34" charset="0"/>
              </a:defRPr>
            </a:lvl2pPr>
            <a:lvl3pPr marL="0" indent="0">
              <a:buNone/>
              <a:defRPr lang="en-US" sz="4800" kern="1200" smtClean="0">
                <a:solidFill>
                  <a:schemeClr val="accent3">
                    <a:lumMod val="75000"/>
                  </a:schemeClr>
                </a:solidFill>
                <a:latin typeface="Arial" pitchFamily="34" charset="0"/>
                <a:ea typeface="+mn-ea"/>
                <a:cs typeface="Arial" pitchFamily="34" charset="0"/>
              </a:defRPr>
            </a:lvl3pPr>
            <a:lvl4pPr marL="0" indent="0">
              <a:buNone/>
              <a:defRPr lang="en-US" sz="4800" kern="1200" smtClean="0">
                <a:solidFill>
                  <a:schemeClr val="accent3">
                    <a:lumMod val="75000"/>
                  </a:schemeClr>
                </a:solidFill>
                <a:latin typeface="Arial" pitchFamily="34" charset="0"/>
                <a:ea typeface="+mn-ea"/>
                <a:cs typeface="Arial" pitchFamily="34" charset="0"/>
              </a:defRPr>
            </a:lvl4pPr>
            <a:lvl5pPr marL="0" indent="0">
              <a:buNone/>
              <a:defRPr lang="en-US" sz="4800" kern="1200">
                <a:solidFill>
                  <a:schemeClr val="accent3">
                    <a:lumMod val="75000"/>
                  </a:schemeClr>
                </a:solidFill>
                <a:latin typeface="Arial" pitchFamily="34" charset="0"/>
                <a:ea typeface="+mn-ea"/>
                <a:cs typeface="Arial" pitchFamily="34" charset="0"/>
              </a:defRPr>
            </a:lvl5pPr>
          </a:lstStyle>
          <a:p>
            <a:pPr lvl="0"/>
            <a:r>
              <a:rPr lang="en-US"/>
              <a:t>CLICK TO EDIT TEXT</a:t>
            </a:r>
          </a:p>
        </p:txBody>
      </p:sp>
    </p:spTree>
    <p:extLst>
      <p:ext uri="{BB962C8B-B14F-4D97-AF65-F5344CB8AC3E}">
        <p14:creationId xmlns:p14="http://schemas.microsoft.com/office/powerpoint/2010/main" xmlns="" val="30793320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Full Width Head + Copy - Text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11106151" cy="4519084"/>
          </a:xfrm>
        </p:spPr>
        <p:txBody>
          <a:bodyPr/>
          <a:lstStyle>
            <a:lvl1pPr>
              <a:spcBef>
                <a:spcPts val="800"/>
              </a:spcBef>
              <a:spcAft>
                <a:spcPts val="0"/>
              </a:spcAft>
              <a:defRPr sz="1867" b="0" baseline="0"/>
            </a:lvl1pPr>
            <a:lvl2pPr marL="228594" indent="-228594">
              <a:spcBef>
                <a:spcPts val="800"/>
              </a:spcBef>
              <a:spcAft>
                <a:spcPts val="0"/>
              </a:spcAft>
              <a:buClr>
                <a:schemeClr val="accent3">
                  <a:lumMod val="75000"/>
                </a:schemeClr>
              </a:buClr>
              <a:buFont typeface="Wingdings" panose="05000000000000000000" pitchFamily="2" charset="2"/>
              <a:buChar char="§"/>
              <a:defRPr sz="1733"/>
            </a:lvl2pPr>
            <a:lvl3pPr marL="457189" indent="-228594">
              <a:spcBef>
                <a:spcPts val="800"/>
              </a:spcBef>
              <a:spcAft>
                <a:spcPts val="0"/>
              </a:spcAft>
              <a:buClr>
                <a:srgbClr val="3086AB"/>
              </a:buClr>
              <a:buFont typeface="Arial" panose="020B0604020202020204" pitchFamily="34" charset="0"/>
              <a:buChar char="•"/>
              <a:tabLst/>
              <a:defRPr baseline="0"/>
            </a:lvl3pPr>
            <a:lvl4pPr marL="687900" indent="-230712">
              <a:spcBef>
                <a:spcPts val="800"/>
              </a:spcBef>
              <a:spcAft>
                <a:spcPts val="0"/>
              </a:spcAft>
              <a:buFont typeface="Arial" panose="020B0604020202020204" pitchFamily="34" charset="0"/>
              <a:buChar char="-"/>
              <a:tabLst/>
              <a:defRPr baseline="0"/>
            </a:lvl4pPr>
            <a:lvl5pPr marL="916494" indent="-228594">
              <a:spcBef>
                <a:spcPts val="800"/>
              </a:spcBef>
              <a:spcAft>
                <a:spcPts val="0"/>
              </a:spcAft>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486833" y="646177"/>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2805556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Full Width Head + Bold Subhea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519627"/>
            <a:ext cx="11106151" cy="398213"/>
          </a:xfrm>
        </p:spPr>
        <p:txBody>
          <a:bodyPr/>
          <a:lstStyle>
            <a:lvl1pPr>
              <a:lnSpc>
                <a:spcPts val="2133"/>
              </a:lnSpc>
              <a:spcBef>
                <a:spcPts val="0"/>
              </a:spcBef>
              <a:defRPr sz="1867" b="1" baseline="0"/>
            </a:lvl1pPr>
            <a:lvl2pPr marL="228594" indent="-228594">
              <a:spcBef>
                <a:spcPts val="448"/>
              </a:spcBef>
              <a:spcAft>
                <a:spcPts val="0"/>
              </a:spcAft>
              <a:buClr>
                <a:schemeClr val="accent3">
                  <a:lumMod val="75000"/>
                </a:schemeClr>
              </a:buClr>
              <a:buFont typeface="Wingdings" panose="05000000000000000000" pitchFamily="2" charset="2"/>
              <a:buChar char="§"/>
              <a:defRPr sz="1733"/>
            </a:lvl2pPr>
            <a:lvl3pPr marL="457189" indent="-228594">
              <a:spcBef>
                <a:spcPts val="448"/>
              </a:spcBef>
              <a:buClr>
                <a:srgbClr val="3086AB"/>
              </a:buClr>
              <a:buFont typeface="Arial" panose="020B0604020202020204" pitchFamily="34" charset="0"/>
              <a:buChar char="•"/>
              <a:tabLst/>
              <a:defRPr baseline="0"/>
            </a:lvl3pPr>
            <a:lvl4pPr marL="687900" indent="-230712">
              <a:spcBef>
                <a:spcPts val="448"/>
              </a:spcBef>
              <a:spcAft>
                <a:spcPts val="0"/>
              </a:spcAft>
              <a:buFont typeface="Arial" panose="020B0604020202020204" pitchFamily="34" charset="0"/>
              <a:buChar char="-"/>
              <a:tabLst/>
              <a:defRPr baseline="0"/>
            </a:lvl4pPr>
            <a:lvl5pPr marL="916494" indent="-228594">
              <a:spcBef>
                <a:spcPts val="448"/>
              </a:spcBef>
              <a:defRPr baseline="0"/>
            </a:lvl5pPr>
          </a:lstStyle>
          <a:p>
            <a:pPr lvl="0"/>
            <a:r>
              <a:rPr lang="en-US" dirty="0"/>
              <a:t>Insert bullet list at full-width </a:t>
            </a:r>
            <a:r>
              <a:rPr lang="en-US"/>
              <a:t>of slide</a:t>
            </a:r>
            <a:endParaRPr lang="en-US" dirty="0"/>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p:nvPr>
        </p:nvSpPr>
        <p:spPr>
          <a:xfrm>
            <a:off x="486834" y="2038298"/>
            <a:ext cx="11129433" cy="4221604"/>
          </a:xfrm>
        </p:spPr>
        <p:txBody>
          <a:bodyPr/>
          <a:lstStyle>
            <a:lvl1pPr>
              <a:spcBef>
                <a:spcPts val="800"/>
              </a:spcBef>
              <a:defRPr sz="1733"/>
            </a:lvl1pPr>
            <a:lvl2pPr>
              <a:spcBef>
                <a:spcPts val="800"/>
              </a:spcBef>
              <a:defRPr sz="1733"/>
            </a:lvl2pPr>
            <a:lvl3pPr>
              <a:spcBef>
                <a:spcPts val="800"/>
              </a:spcBef>
              <a:defRPr sz="1600"/>
            </a:lvl3pPr>
            <a:lvl4pPr>
              <a:spcBef>
                <a:spcPts val="800"/>
              </a:spcBef>
              <a:defRPr sz="1467"/>
            </a:lvl4pPr>
            <a:lvl5pPr>
              <a:spcBef>
                <a:spcPts val="800"/>
              </a:spcBef>
              <a:defRPr sz="13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486833" y="646177"/>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7356945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3 Width Head + 2/3 Copy - Text Only">
    <p:spTree>
      <p:nvGrpSpPr>
        <p:cNvPr id="1" name=""/>
        <p:cNvGrpSpPr/>
        <p:nvPr/>
      </p:nvGrpSpPr>
      <p:grpSpPr>
        <a:xfrm>
          <a:off x="0" y="0"/>
          <a:ext cx="0" cy="0"/>
          <a:chOff x="0" y="0"/>
          <a:chExt cx="0" cy="0"/>
        </a:xfrm>
      </p:grpSpPr>
      <p:sp>
        <p:nvSpPr>
          <p:cNvPr id="6" name="Footer Placeholder 5"/>
          <p:cNvSpPr>
            <a:spLocks noGrp="1"/>
          </p:cNvSpPr>
          <p:nvPr>
            <p:ph type="ftr" sz="quarter" idx="14"/>
          </p:nvPr>
        </p:nvSpPr>
        <p:spPr/>
        <p:txBody>
          <a:bodyPr/>
          <a:lstStyle/>
          <a:p>
            <a:pPr algn="r"/>
            <a:r>
              <a:rPr lang="en-US" dirty="0">
                <a:solidFill>
                  <a:srgbClr val="000000"/>
                </a:solidFill>
              </a:rPr>
              <a:t>© Bill &amp; Melinda Gates Foundation      |</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hasCustomPrompt="1"/>
          </p:nvPr>
        </p:nvSpPr>
        <p:spPr>
          <a:xfrm>
            <a:off x="4887384" y="712944"/>
            <a:ext cx="6728883" cy="5535456"/>
          </a:xfrm>
        </p:spPr>
        <p:txBody>
          <a:bodyPr/>
          <a:lstStyle>
            <a:lvl1pPr>
              <a:spcBef>
                <a:spcPts val="800"/>
              </a:spcBef>
              <a:defRPr/>
            </a:lvl1pPr>
            <a:lvl2pPr>
              <a:spcBef>
                <a:spcPts val="800"/>
              </a:spcBef>
              <a:defRPr/>
            </a:lvl2pPr>
            <a:lvl3pPr>
              <a:spcBef>
                <a:spcPts val="800"/>
              </a:spcBef>
              <a:defRPr/>
            </a:lvl3pPr>
            <a:lvl4pPr>
              <a:spcBef>
                <a:spcPts val="800"/>
              </a:spcBef>
              <a:defRPr/>
            </a:lvl4pPr>
            <a:lvl5pPr>
              <a:spcBef>
                <a:spcPts val="800"/>
              </a:spcBef>
              <a:defRPr/>
            </a:lvl5pPr>
          </a:lstStyle>
          <a:p>
            <a:pPr lvl="0"/>
            <a:r>
              <a:rPr lang="en-US" dirty="0"/>
              <a:t>Insert bullet list at 2/3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3" name="Title 2"/>
          <p:cNvSpPr>
            <a:spLocks noGrp="1"/>
          </p:cNvSpPr>
          <p:nvPr>
            <p:ph type="title" hasCustomPrompt="1"/>
          </p:nvPr>
        </p:nvSpPr>
        <p:spPr>
          <a:xfrm>
            <a:off x="486833" y="646176"/>
            <a:ext cx="4226984" cy="862195"/>
          </a:xfrm>
          <a:prstGeom prst="rect">
            <a:avLst/>
          </a:prstGeom>
        </p:spPr>
        <p:txBody>
          <a:bodyPr anchor="t"/>
          <a:lstStyle>
            <a:lvl1pPr>
              <a:defRPr baseline="0"/>
            </a:lvl1pPr>
          </a:lstStyle>
          <a:p>
            <a:r>
              <a:rPr lang="en-US"/>
              <a:t>INSERT HEADLINE – TWO LINES ALL CAPS</a:t>
            </a:r>
            <a:endParaRPr lang="en-US" dirty="0"/>
          </a:p>
        </p:txBody>
      </p:sp>
    </p:spTree>
    <p:extLst>
      <p:ext uri="{BB962C8B-B14F-4D97-AF65-F5344CB8AC3E}">
        <p14:creationId xmlns:p14="http://schemas.microsoft.com/office/powerpoint/2010/main" xmlns="" val="217586423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ull Width Head, Copy + Visual">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dirty="0">
                <a:solidFill>
                  <a:srgbClr val="000000"/>
                </a:solidFill>
              </a:rPr>
              <a:t>© Bill &amp; Melinda Gates Foundation      |</a:t>
            </a:r>
          </a:p>
        </p:txBody>
      </p:sp>
      <p:sp>
        <p:nvSpPr>
          <p:cNvPr id="5" name="Slide Number Placeholder 4"/>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3" name="Text Placeholder 2"/>
          <p:cNvSpPr>
            <a:spLocks noGrp="1"/>
          </p:cNvSpPr>
          <p:nvPr>
            <p:ph type="body" sz="quarter" idx="16" hasCustomPrompt="1"/>
          </p:nvPr>
        </p:nvSpPr>
        <p:spPr>
          <a:xfrm>
            <a:off x="486834" y="1162281"/>
            <a:ext cx="11106151" cy="600132"/>
          </a:xfrm>
        </p:spPr>
        <p:txBody>
          <a:bodyPr/>
          <a:lstStyle>
            <a:lvl1pPr marL="0" indent="0">
              <a:buNone/>
              <a:defRPr sz="1667" baseline="0"/>
            </a:lvl1pPr>
            <a:lvl2pPr marL="0" indent="0">
              <a:buFont typeface="Arial" panose="020B0604020202020204" pitchFamily="34" charset="0"/>
              <a:buNone/>
              <a:defRPr sz="1667"/>
            </a:lvl2pPr>
            <a:lvl3pPr marL="0" indent="0">
              <a:buNone/>
              <a:defRPr sz="1667"/>
            </a:lvl3pPr>
            <a:lvl4pPr marL="0" indent="0">
              <a:buNone/>
              <a:defRPr sz="1667"/>
            </a:lvl4pPr>
            <a:lvl5pPr marL="0" indent="0">
              <a:buNone/>
              <a:defRPr sz="1667"/>
            </a:lvl5pPr>
          </a:lstStyle>
          <a:p>
            <a:pPr lvl="0"/>
            <a:r>
              <a:rPr lang="en-US" dirty="0"/>
              <a:t>Insert sub-headline or explanatory copy here – up to 2 full-width lines.</a:t>
            </a:r>
          </a:p>
        </p:txBody>
      </p:sp>
      <p:sp>
        <p:nvSpPr>
          <p:cNvPr id="7" name="Content Placeholder 6"/>
          <p:cNvSpPr>
            <a:spLocks noGrp="1"/>
          </p:cNvSpPr>
          <p:nvPr>
            <p:ph sz="quarter" idx="17" hasCustomPrompt="1"/>
          </p:nvPr>
        </p:nvSpPr>
        <p:spPr>
          <a:xfrm>
            <a:off x="486833" y="1949451"/>
            <a:ext cx="11106151" cy="4288367"/>
          </a:xfrm>
        </p:spPr>
        <p:txBody>
          <a:bodyPr tIns="1097280"/>
          <a:lstStyle>
            <a:lvl1pPr marL="0" indent="0" algn="ctr">
              <a:buNone/>
              <a:defRPr sz="1600" baseline="0"/>
            </a:lvl1pPr>
            <a:lvl2pPr marL="0" indent="0">
              <a:buFont typeface="Arial" panose="020B0604020202020204" pitchFamily="34" charset="0"/>
              <a:buNone/>
              <a:defRPr sz="1600"/>
            </a:lvl2pPr>
            <a:lvl3pPr marL="0" indent="0">
              <a:buNone/>
              <a:defRPr sz="1600"/>
            </a:lvl3pPr>
            <a:lvl4pPr marL="0" indent="0">
              <a:buNone/>
              <a:defRPr sz="1600"/>
            </a:lvl4pPr>
            <a:lvl5pPr marL="0" indent="0">
              <a:buNone/>
              <a:defRPr sz="1600"/>
            </a:lvl5pPr>
          </a:lstStyle>
          <a:p>
            <a:pPr lvl="0"/>
            <a:r>
              <a:rPr lang="en-US" dirty="0"/>
              <a:t>Click icon to insert visual element here at full-width of slide.</a:t>
            </a:r>
          </a:p>
        </p:txBody>
      </p:sp>
      <p:sp>
        <p:nvSpPr>
          <p:cNvPr id="6" name="Title 5"/>
          <p:cNvSpPr>
            <a:spLocks noGrp="1"/>
          </p:cNvSpPr>
          <p:nvPr>
            <p:ph type="title" hasCustomPrompt="1"/>
          </p:nvPr>
        </p:nvSpPr>
        <p:spPr>
          <a:xfrm>
            <a:off x="486833" y="646176"/>
            <a:ext cx="11106151" cy="509240"/>
          </a:xfrm>
        </p:spPr>
        <p:txBody>
          <a:bodyPr/>
          <a:lstStyle>
            <a:lvl1pPr>
              <a:defRPr baseline="0"/>
            </a:lvl1pPr>
          </a:lstStyle>
          <a:p>
            <a:r>
              <a:rPr lang="en-US"/>
              <a:t>INSERT HEADLINE HERE – UP TO 1 FULL-WIDTH LINE</a:t>
            </a:r>
          </a:p>
        </p:txBody>
      </p:sp>
    </p:spTree>
    <p:extLst>
      <p:ext uri="{BB962C8B-B14F-4D97-AF65-F5344CB8AC3E}">
        <p14:creationId xmlns:p14="http://schemas.microsoft.com/office/powerpoint/2010/main" xmlns="" val="39644119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ull Width Head, 1/3 Copy + 2/3 Visua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874684" y="1716158"/>
            <a:ext cx="6718301" cy="4521661"/>
          </a:xfrm>
        </p:spPr>
        <p:txBody>
          <a:bodyPr/>
          <a:lstStyle>
            <a:lvl1pPr>
              <a:defRPr baseline="0"/>
            </a:lvl1pPr>
          </a:lstStyle>
          <a:p>
            <a:pPr lvl="0"/>
            <a:r>
              <a:rPr lang="en-US" dirty="0"/>
              <a:t>Click an icon to insert a visual here at 2/3 width of slide</a:t>
            </a:r>
          </a:p>
        </p:txBody>
      </p:sp>
      <p:sp>
        <p:nvSpPr>
          <p:cNvPr id="7" name="Text Placeholder 7"/>
          <p:cNvSpPr>
            <a:spLocks noGrp="1"/>
          </p:cNvSpPr>
          <p:nvPr>
            <p:ph type="body" sz="quarter" idx="13" hasCustomPrompt="1"/>
          </p:nvPr>
        </p:nvSpPr>
        <p:spPr>
          <a:xfrm>
            <a:off x="486833" y="1718734"/>
            <a:ext cx="4226984" cy="4519084"/>
          </a:xfrm>
        </p:spPr>
        <p:txBody>
          <a:bodyPr/>
          <a:lstStyle>
            <a:lvl1pPr>
              <a:spcBef>
                <a:spcPts val="800"/>
              </a:spcBef>
              <a:spcAft>
                <a:spcPts val="0"/>
              </a:spcAft>
              <a:defRPr sz="1867" b="0"/>
            </a:lvl1pPr>
            <a:lvl2pPr>
              <a:spcBef>
                <a:spcPts val="800"/>
              </a:spcBef>
              <a:spcAft>
                <a:spcPts val="0"/>
              </a:spcAft>
              <a:defRPr sz="1733" baseline="0"/>
            </a:lvl2pPr>
            <a:lvl3pPr>
              <a:spcBef>
                <a:spcPts val="800"/>
              </a:spcBef>
              <a:spcAft>
                <a:spcPts val="0"/>
              </a:spcAft>
              <a:buClr>
                <a:srgbClr val="3086AB"/>
              </a:buClr>
              <a:defRPr sz="1600"/>
            </a:lvl3pPr>
            <a:lvl4pPr marL="687899" indent="-228594">
              <a:spcBef>
                <a:spcPts val="800"/>
              </a:spcBef>
              <a:spcAft>
                <a:spcPts val="0"/>
              </a:spcAft>
              <a:buFont typeface="Arial" panose="020B0604020202020204" pitchFamily="34" charset="0"/>
              <a:buChar char="-"/>
              <a:defRPr baseline="0"/>
            </a:lvl4pPr>
            <a:lvl5pPr>
              <a:spcBef>
                <a:spcPts val="800"/>
              </a:spcBef>
              <a:spcAft>
                <a:spcPts val="0"/>
              </a:spcAft>
              <a:defRPr/>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6" name="Footer Placeholder 5"/>
          <p:cNvSpPr>
            <a:spLocks noGrp="1"/>
          </p:cNvSpPr>
          <p:nvPr>
            <p:ph type="ftr" sz="quarter" idx="14"/>
          </p:nvPr>
        </p:nvSpPr>
        <p:spPr/>
        <p:txBody>
          <a:bodyPr/>
          <a:lstStyle/>
          <a:p>
            <a:pPr algn="r"/>
            <a:r>
              <a:rPr lang="en-US" dirty="0">
                <a:solidFill>
                  <a:srgbClr val="000000"/>
                </a:solidFill>
              </a:rPr>
              <a:t>© Bill &amp; Melinda Gates Foundation      |</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486833" y="646177"/>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22829301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3 Width Head + Copy w/ 2/3 Visual">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4226984" cy="4519085"/>
          </a:xfrm>
        </p:spPr>
        <p:txBody>
          <a:bodyPr/>
          <a:lstStyle>
            <a:lvl1pPr>
              <a:spcBef>
                <a:spcPts val="800"/>
              </a:spcBef>
              <a:spcAft>
                <a:spcPts val="0"/>
              </a:spcAft>
              <a:buClr>
                <a:srgbClr val="2F85AA"/>
              </a:buClr>
              <a:defRPr sz="1867" b="0" baseline="0"/>
            </a:lvl1pPr>
            <a:lvl2pPr>
              <a:spcBef>
                <a:spcPts val="800"/>
              </a:spcBef>
              <a:spcAft>
                <a:spcPts val="0"/>
              </a:spcAft>
              <a:defRPr sz="1733" baseline="0"/>
            </a:lvl2pPr>
            <a:lvl3pPr>
              <a:spcBef>
                <a:spcPts val="800"/>
              </a:spcBef>
              <a:spcAft>
                <a:spcPts val="0"/>
              </a:spcAft>
              <a:buClr>
                <a:srgbClr val="3086AB"/>
              </a:buClr>
              <a:defRPr baseline="0"/>
            </a:lvl3pPr>
            <a:lvl4pPr marL="687899" indent="-228594">
              <a:spcBef>
                <a:spcPts val="800"/>
              </a:spcBef>
              <a:spcAft>
                <a:spcPts val="0"/>
              </a:spcAft>
              <a:buFont typeface="Arial" panose="020B0604020202020204" pitchFamily="34" charset="0"/>
              <a:buChar char="-"/>
              <a:defRPr baseline="0"/>
            </a:lvl4pPr>
            <a:lvl5pPr marL="914377" indent="-228594">
              <a:spcBef>
                <a:spcPts val="8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2" name="Footer Placeholder 1"/>
          <p:cNvSpPr>
            <a:spLocks noGrp="1"/>
          </p:cNvSpPr>
          <p:nvPr>
            <p:ph type="ftr" sz="quarter" idx="15"/>
          </p:nvPr>
        </p:nvSpPr>
        <p:spPr/>
        <p:txBody>
          <a:bodyPr/>
          <a:lstStyle/>
          <a:p>
            <a:pPr algn="r"/>
            <a:r>
              <a:rPr lang="en-US" dirty="0">
                <a:solidFill>
                  <a:srgbClr val="000000"/>
                </a:solidFill>
              </a:rPr>
              <a:t>© Bill &amp; Melinda Gates Foundation      |</a:t>
            </a:r>
          </a:p>
        </p:txBody>
      </p:sp>
      <p:sp>
        <p:nvSpPr>
          <p:cNvPr id="3" name="Slide Number Placeholder 2"/>
          <p:cNvSpPr>
            <a:spLocks noGrp="1"/>
          </p:cNvSpPr>
          <p:nvPr>
            <p:ph type="sldNum" sz="quarter" idx="16"/>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5" name="Title 4"/>
          <p:cNvSpPr>
            <a:spLocks noGrp="1"/>
          </p:cNvSpPr>
          <p:nvPr>
            <p:ph type="title" hasCustomPrompt="1"/>
          </p:nvPr>
        </p:nvSpPr>
        <p:spPr>
          <a:xfrm>
            <a:off x="486833" y="646176"/>
            <a:ext cx="4226984" cy="862195"/>
          </a:xfrm>
        </p:spPr>
        <p:txBody>
          <a:bodyPr/>
          <a:lstStyle>
            <a:lvl1pPr>
              <a:defRPr baseline="0"/>
            </a:lvl1pPr>
          </a:lstStyle>
          <a:p>
            <a:r>
              <a:rPr lang="en-US"/>
              <a:t>INSERT HEADLINE – TWO LINES ALL CAPS</a:t>
            </a:r>
          </a:p>
        </p:txBody>
      </p:sp>
      <p:sp>
        <p:nvSpPr>
          <p:cNvPr id="7" name="Content Placeholder 2"/>
          <p:cNvSpPr>
            <a:spLocks noGrp="1"/>
          </p:cNvSpPr>
          <p:nvPr>
            <p:ph idx="1" hasCustomPrompt="1"/>
          </p:nvPr>
        </p:nvSpPr>
        <p:spPr>
          <a:xfrm>
            <a:off x="4874684" y="651934"/>
            <a:ext cx="6718301" cy="5585885"/>
          </a:xfrm>
        </p:spPr>
        <p:txBody>
          <a:bodyPr/>
          <a:lstStyle>
            <a:lvl1pPr>
              <a:defRPr baseline="0"/>
            </a:lvl1pPr>
          </a:lstStyle>
          <a:p>
            <a:pPr lvl="0"/>
            <a:r>
              <a:rPr lang="en-US" dirty="0"/>
              <a:t>Click an icon to insert a visual here at 2/3 width of slide</a:t>
            </a:r>
          </a:p>
        </p:txBody>
      </p:sp>
    </p:spTree>
    <p:extLst>
      <p:ext uri="{BB962C8B-B14F-4D97-AF65-F5344CB8AC3E}">
        <p14:creationId xmlns:p14="http://schemas.microsoft.com/office/powerpoint/2010/main" xmlns="" val="297158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1/3 Width Single Copy Block + Full-Bleed Photo">
    <p:spTree>
      <p:nvGrpSpPr>
        <p:cNvPr id="1" name=""/>
        <p:cNvGrpSpPr/>
        <p:nvPr/>
      </p:nvGrpSpPr>
      <p:grpSpPr>
        <a:xfrm>
          <a:off x="0" y="0"/>
          <a:ext cx="0" cy="0"/>
          <a:chOff x="0" y="0"/>
          <a:chExt cx="0" cy="0"/>
        </a:xfrm>
      </p:grpSpPr>
      <p:sp>
        <p:nvSpPr>
          <p:cNvPr id="7" name="Picture Placeholder 6"/>
          <p:cNvSpPr>
            <a:spLocks noGrp="1"/>
          </p:cNvSpPr>
          <p:nvPr>
            <p:ph type="pic" sz="quarter" idx="14"/>
          </p:nvPr>
        </p:nvSpPr>
        <p:spPr>
          <a:xfrm>
            <a:off x="4874683" y="0"/>
            <a:ext cx="7317316" cy="6858000"/>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icon to insert photo</a:t>
            </a:r>
          </a:p>
        </p:txBody>
      </p:sp>
      <p:sp>
        <p:nvSpPr>
          <p:cNvPr id="10" name="Rectangle 9"/>
          <p:cNvSpPr/>
          <p:nvPr userDrawn="1"/>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3" name="Text Placeholder 2"/>
          <p:cNvSpPr>
            <a:spLocks noGrp="1"/>
          </p:cNvSpPr>
          <p:nvPr>
            <p:ph type="body" sz="quarter" idx="15" hasCustomPrompt="1"/>
          </p:nvPr>
        </p:nvSpPr>
        <p:spPr>
          <a:xfrm>
            <a:off x="486833" y="649767"/>
            <a:ext cx="4226984" cy="6139403"/>
          </a:xfrm>
        </p:spPr>
        <p:txBody>
          <a:bodyPr/>
          <a:lstStyle>
            <a:lvl1pPr marL="0" indent="0">
              <a:lnSpc>
                <a:spcPts val="3067"/>
              </a:lnSpc>
              <a:spcBef>
                <a:spcPts val="0"/>
              </a:spcBef>
              <a:buNone/>
              <a:defRPr sz="3067" baseline="0"/>
            </a:lvl1pPr>
            <a:lvl2pPr marL="0" indent="0">
              <a:lnSpc>
                <a:spcPct val="100000"/>
              </a:lnSpc>
              <a:spcBef>
                <a:spcPts val="2400"/>
              </a:spcBef>
              <a:buClr>
                <a:srgbClr val="2F85AA"/>
              </a:buClr>
              <a:buFont typeface="Wingdings" pitchFamily="2" charset="2"/>
              <a:buNone/>
              <a:defRPr sz="1867" b="0" baseline="0"/>
            </a:lvl2pPr>
            <a:lvl3pPr marL="0" indent="0">
              <a:spcBef>
                <a:spcPts val="1600"/>
              </a:spcBef>
              <a:spcAft>
                <a:spcPts val="800"/>
              </a:spcAft>
              <a:buClr>
                <a:srgbClr val="2F85AA"/>
              </a:buClr>
              <a:buFont typeface="Wingdings" pitchFamily="2" charset="2"/>
              <a:buNone/>
              <a:tabLst/>
              <a:defRPr sz="1867" b="1">
                <a:solidFill>
                  <a:schemeClr val="accent3">
                    <a:lumMod val="75000"/>
                  </a:schemeClr>
                </a:solidFill>
              </a:defRPr>
            </a:lvl3pPr>
            <a:lvl4pPr marL="0" indent="0">
              <a:lnSpc>
                <a:spcPts val="2000"/>
              </a:lnSpc>
              <a:spcBef>
                <a:spcPts val="0"/>
              </a:spcBef>
              <a:buClr>
                <a:srgbClr val="2F85AA"/>
              </a:buClr>
              <a:buNone/>
              <a:defRPr lang="en-US" sz="1467" kern="1200" baseline="0" smtClean="0">
                <a:solidFill>
                  <a:schemeClr val="accent6"/>
                </a:solidFill>
                <a:latin typeface="Arial" pitchFamily="34" charset="0"/>
                <a:ea typeface="+mn-ea"/>
                <a:cs typeface="Arial" pitchFamily="34" charset="0"/>
              </a:defRPr>
            </a:lvl4pPr>
            <a:lvl5pPr marL="232828" indent="-232828">
              <a:lnSpc>
                <a:spcPts val="2000"/>
              </a:lnSpc>
              <a:spcBef>
                <a:spcPts val="800"/>
              </a:spcBef>
              <a:buClr>
                <a:schemeClr val="accent3">
                  <a:lumMod val="75000"/>
                </a:schemeClr>
              </a:buClr>
              <a:defRPr/>
            </a:lvl5pPr>
          </a:lstStyle>
          <a:p>
            <a:pPr lvl="0"/>
            <a:r>
              <a:rPr lang="en-US"/>
              <a:t>INSERT HEADLINE -  TWO LINES ALL CAPS</a:t>
            </a:r>
          </a:p>
          <a:p>
            <a:pPr lvl="1"/>
            <a:r>
              <a:rPr lang="en-US"/>
              <a:t>Second level. Format for division slides. Use Increase List Level to access the body copy formatting.</a:t>
            </a:r>
          </a:p>
          <a:p>
            <a:pPr lvl="2"/>
            <a:r>
              <a:rPr lang="en-US"/>
              <a:t>Programs</a:t>
            </a:r>
          </a:p>
          <a:p>
            <a:pPr lvl="3"/>
            <a:r>
              <a:rPr lang="en-US"/>
              <a:t>Explanatory copy for strategies and initiatives</a:t>
            </a:r>
          </a:p>
          <a:p>
            <a:pPr lvl="4"/>
            <a:r>
              <a:rPr lang="en-US"/>
              <a:t>Bullet copy for strategies and initiatives</a:t>
            </a:r>
          </a:p>
        </p:txBody>
      </p:sp>
    </p:spTree>
    <p:extLst>
      <p:ext uri="{BB962C8B-B14F-4D97-AF65-F5344CB8AC3E}">
        <p14:creationId xmlns:p14="http://schemas.microsoft.com/office/powerpoint/2010/main" xmlns="" val="6763924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Full Bleed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4226984" cy="4519085"/>
          </a:xfrm>
        </p:spPr>
        <p:txBody>
          <a:bodyPr/>
          <a:lstStyle>
            <a:lvl1pPr>
              <a:spcBef>
                <a:spcPts val="800"/>
              </a:spcBef>
              <a:spcAft>
                <a:spcPts val="0"/>
              </a:spcAft>
              <a:buClr>
                <a:srgbClr val="2F85AA"/>
              </a:buClr>
              <a:defRPr sz="1867" b="0" baseline="0"/>
            </a:lvl1pPr>
            <a:lvl2pPr>
              <a:spcBef>
                <a:spcPts val="800"/>
              </a:spcBef>
              <a:spcAft>
                <a:spcPts val="0"/>
              </a:spcAft>
              <a:defRPr sz="1733" baseline="0"/>
            </a:lvl2pPr>
            <a:lvl3pPr>
              <a:spcBef>
                <a:spcPts val="800"/>
              </a:spcBef>
              <a:spcAft>
                <a:spcPts val="0"/>
              </a:spcAft>
              <a:buClr>
                <a:srgbClr val="3086AB"/>
              </a:buClr>
              <a:defRPr baseline="0"/>
            </a:lvl3pPr>
            <a:lvl4pPr marL="687899" indent="-228594">
              <a:spcBef>
                <a:spcPts val="800"/>
              </a:spcBef>
              <a:spcAft>
                <a:spcPts val="0"/>
              </a:spcAft>
              <a:buFont typeface="Arial" panose="020B0604020202020204" pitchFamily="34" charset="0"/>
              <a:buChar char="-"/>
              <a:defRPr baseline="0"/>
            </a:lvl4pPr>
            <a:lvl5pPr marL="914377" indent="-228594">
              <a:spcBef>
                <a:spcPts val="8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4874685" y="0"/>
            <a:ext cx="7317316" cy="6858000"/>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0" name="Rectangle 9"/>
          <p:cNvSpPr/>
          <p:nvPr userDrawn="1"/>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6" name="Title 5"/>
          <p:cNvSpPr>
            <a:spLocks noGrp="1"/>
          </p:cNvSpPr>
          <p:nvPr>
            <p:ph type="title" hasCustomPrompt="1"/>
          </p:nvPr>
        </p:nvSpPr>
        <p:spPr>
          <a:xfrm>
            <a:off x="486833" y="646176"/>
            <a:ext cx="4226984" cy="862195"/>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xmlns="" val="6189057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ull Width Head + Copy - Text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11106151" cy="4519084"/>
          </a:xfrm>
        </p:spPr>
        <p:txBody>
          <a:bodyPr/>
          <a:lstStyle>
            <a:lvl1pPr>
              <a:spcBef>
                <a:spcPts val="800"/>
              </a:spcBef>
              <a:spcAft>
                <a:spcPts val="0"/>
              </a:spcAft>
              <a:defRPr sz="1867" b="0" baseline="0"/>
            </a:lvl1pPr>
            <a:lvl2pPr marL="228594" indent="-228594">
              <a:spcBef>
                <a:spcPts val="800"/>
              </a:spcBef>
              <a:spcAft>
                <a:spcPts val="0"/>
              </a:spcAft>
              <a:buClr>
                <a:schemeClr val="accent3">
                  <a:lumMod val="75000"/>
                </a:schemeClr>
              </a:buClr>
              <a:buFont typeface="Wingdings" panose="05000000000000000000" pitchFamily="2" charset="2"/>
              <a:buChar char="§"/>
              <a:defRPr sz="1733"/>
            </a:lvl2pPr>
            <a:lvl3pPr marL="457189" indent="-228594">
              <a:spcBef>
                <a:spcPts val="800"/>
              </a:spcBef>
              <a:spcAft>
                <a:spcPts val="0"/>
              </a:spcAft>
              <a:buClr>
                <a:srgbClr val="3086AB"/>
              </a:buClr>
              <a:buFont typeface="Arial" panose="020B0604020202020204" pitchFamily="34" charset="0"/>
              <a:buChar char="•"/>
              <a:tabLst/>
              <a:defRPr sz="1600" baseline="0"/>
            </a:lvl3pPr>
            <a:lvl4pPr marL="687900" indent="-230712">
              <a:spcBef>
                <a:spcPts val="800"/>
              </a:spcBef>
              <a:spcAft>
                <a:spcPts val="0"/>
              </a:spcAft>
              <a:buFont typeface="Arial" panose="020B0604020202020204" pitchFamily="34" charset="0"/>
              <a:buChar char="-"/>
              <a:tabLst/>
              <a:defRPr baseline="0"/>
            </a:lvl4pPr>
            <a:lvl5pPr marL="916494" indent="-228594">
              <a:spcBef>
                <a:spcPts val="800"/>
              </a:spcBef>
              <a:spcAft>
                <a:spcPts val="0"/>
              </a:spcAft>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486833" y="646256"/>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4709234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Customizeable Photo Slide (Full Fram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0" y="0"/>
            <a:ext cx="12192000" cy="6858000"/>
          </a:xfrm>
        </p:spPr>
        <p:txBody>
          <a:bodyPr lIns="182880" tIns="1828800"/>
          <a:lstStyle>
            <a:lvl1pPr marL="0" indent="0" algn="ctr">
              <a:buFontTx/>
              <a:buNone/>
              <a:defRPr baseline="0"/>
            </a:lvl1pPr>
          </a:lstStyle>
          <a:p>
            <a:r>
              <a:rPr lang="en-US" dirty="0"/>
              <a:t>Click on the icon to insert </a:t>
            </a:r>
            <a:br>
              <a:rPr lang="en-US" dirty="0"/>
            </a:br>
            <a:r>
              <a:rPr lang="en-US" dirty="0"/>
              <a:t>a new full-frame photo.</a:t>
            </a:r>
          </a:p>
        </p:txBody>
      </p:sp>
    </p:spTree>
    <p:extLst>
      <p:ext uri="{BB962C8B-B14F-4D97-AF65-F5344CB8AC3E}">
        <p14:creationId xmlns:p14="http://schemas.microsoft.com/office/powerpoint/2010/main" xmlns="" val="20436444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10/30/2019</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extLst>
      <p:ext uri="{BB962C8B-B14F-4D97-AF65-F5344CB8AC3E}">
        <p14:creationId xmlns:p14="http://schemas.microsoft.com/office/powerpoint/2010/main" xmlns="" val="32785013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BAA5E-61BE-7F42-93E1-A03D4451B334}" type="datetime1">
              <a:rPr lang="en-US" smtClean="0"/>
              <a:pPr/>
              <a:t>10/30/2019</a:t>
            </a:fld>
            <a:endParaRPr lang="en-US" dirty="0"/>
          </a:p>
        </p:txBody>
      </p:sp>
      <p:sp>
        <p:nvSpPr>
          <p:cNvPr id="5" name="Footer Placeholder 4"/>
          <p:cNvSpPr>
            <a:spLocks noGrp="1"/>
          </p:cNvSpPr>
          <p:nvPr>
            <p:ph type="ftr" sz="quarter" idx="11"/>
          </p:nvPr>
        </p:nvSpPr>
        <p:spPr/>
        <p:txBody>
          <a:bodyPr/>
          <a:lstStyle/>
          <a:p>
            <a:r>
              <a:rPr lang="en-US" dirty="0"/>
              <a:t>info@cosla.org </a:t>
            </a:r>
          </a:p>
        </p:txBody>
      </p:sp>
      <p:sp>
        <p:nvSpPr>
          <p:cNvPr id="6" name="Slide Number Placeholder 5"/>
          <p:cNvSpPr>
            <a:spLocks noGrp="1"/>
          </p:cNvSpPr>
          <p:nvPr>
            <p:ph type="sldNum" sz="quarter" idx="12"/>
          </p:nvPr>
        </p:nvSpPr>
        <p:spPr/>
        <p:txBody>
          <a:bodyPr/>
          <a:lstStyle/>
          <a:p>
            <a:fld id="{450A8139-D73E-4748-B4B7-3C94C1701151}" type="slidenum">
              <a:rPr lang="en-US" smtClean="0"/>
              <a:pPr/>
              <a:t>‹#›</a:t>
            </a:fld>
            <a:endParaRPr lang="en-US" dirty="0"/>
          </a:p>
        </p:txBody>
      </p:sp>
    </p:spTree>
    <p:extLst>
      <p:ext uri="{BB962C8B-B14F-4D97-AF65-F5344CB8AC3E}">
        <p14:creationId xmlns:p14="http://schemas.microsoft.com/office/powerpoint/2010/main" xmlns="" val="20130012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3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5103447" y="3429000"/>
            <a:ext cx="309567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0"/>
          </p:nvPr>
        </p:nvSpPr>
        <p:spPr>
          <a:xfrm>
            <a:off x="8471878" y="3429000"/>
            <a:ext cx="3110523"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11"/>
          </p:nvPr>
        </p:nvSpPr>
        <p:spPr>
          <a:xfrm>
            <a:off x="1735016" y="3429000"/>
            <a:ext cx="309567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32779540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799151-C0CF-2547-9E62-37EA1F0BFC86}" type="datetime1">
              <a:rPr lang="en-US" smtClean="0"/>
              <a:pPr/>
              <a:t>10/30/2019</a:t>
            </a:fld>
            <a:endParaRPr lang="en-US" dirty="0"/>
          </a:p>
        </p:txBody>
      </p:sp>
      <p:sp>
        <p:nvSpPr>
          <p:cNvPr id="5" name="Footer Placeholder 4"/>
          <p:cNvSpPr>
            <a:spLocks noGrp="1"/>
          </p:cNvSpPr>
          <p:nvPr>
            <p:ph type="ftr" sz="quarter" idx="11"/>
          </p:nvPr>
        </p:nvSpPr>
        <p:spPr/>
        <p:txBody>
          <a:bodyPr/>
          <a:lstStyle/>
          <a:p>
            <a:r>
              <a:rPr lang="en-US" dirty="0"/>
              <a:t>info@cosla.org </a:t>
            </a:r>
          </a:p>
        </p:txBody>
      </p:sp>
      <p:sp>
        <p:nvSpPr>
          <p:cNvPr id="6" name="Slide Number Placeholder 5"/>
          <p:cNvSpPr>
            <a:spLocks noGrp="1"/>
          </p:cNvSpPr>
          <p:nvPr>
            <p:ph type="sldNum" sz="quarter" idx="12"/>
          </p:nvPr>
        </p:nvSpPr>
        <p:spPr/>
        <p:txBody>
          <a:bodyPr/>
          <a:lstStyle/>
          <a:p>
            <a:fld id="{450A8139-D73E-4748-B4B7-3C94C1701151}" type="slidenum">
              <a:rPr lang="en-US" smtClean="0"/>
              <a:pPr/>
              <a:t>‹#›</a:t>
            </a:fld>
            <a:endParaRPr lang="en-US" dirty="0"/>
          </a:p>
        </p:txBody>
      </p:sp>
    </p:spTree>
    <p:extLst>
      <p:ext uri="{BB962C8B-B14F-4D97-AF65-F5344CB8AC3E}">
        <p14:creationId xmlns:p14="http://schemas.microsoft.com/office/powerpoint/2010/main" xmlns="" val="24245037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itle Slide - Customize Photo">
    <p:spTree>
      <p:nvGrpSpPr>
        <p:cNvPr id="1" name=""/>
        <p:cNvGrpSpPr/>
        <p:nvPr/>
      </p:nvGrpSpPr>
      <p:grpSpPr>
        <a:xfrm>
          <a:off x="0" y="0"/>
          <a:ext cx="0" cy="0"/>
          <a:chOff x="0" y="0"/>
          <a:chExt cx="0" cy="0"/>
        </a:xfrm>
      </p:grpSpPr>
      <p:sp>
        <p:nvSpPr>
          <p:cNvPr id="10" name="Picture Placeholder 7"/>
          <p:cNvSpPr>
            <a:spLocks noGrp="1"/>
          </p:cNvSpPr>
          <p:nvPr>
            <p:ph type="pic" sz="quarter" idx="13" hasCustomPrompt="1"/>
          </p:nvPr>
        </p:nvSpPr>
        <p:spPr>
          <a:xfrm>
            <a:off x="1" y="0"/>
            <a:ext cx="12192000" cy="6858000"/>
          </a:xfrm>
        </p:spPr>
        <p:txBody>
          <a:bodyPr lIns="4754880" tIns="1920240" rIns="0" bIns="0">
            <a:normAutofit/>
          </a:bodyPr>
          <a:lstStyle>
            <a:lvl1pPr marL="0" indent="0">
              <a:buNone/>
              <a:defRPr sz="2400">
                <a:latin typeface="Arial" panose="020B0604020202020204" pitchFamily="34" charset="0"/>
                <a:cs typeface="Arial" panose="020B0604020202020204" pitchFamily="34" charset="0"/>
              </a:defRPr>
            </a:lvl1pPr>
          </a:lstStyle>
          <a:p>
            <a:r>
              <a:rPr lang="en-US" dirty="0"/>
              <a:t>Click on the icon to insert a </a:t>
            </a:r>
            <a:br>
              <a:rPr lang="en-US" dirty="0"/>
            </a:br>
            <a:r>
              <a:rPr lang="en-US" dirty="0"/>
              <a:t>new photo. Detailed instructions </a:t>
            </a:r>
            <a:br>
              <a:rPr lang="en-US" dirty="0"/>
            </a:br>
            <a:r>
              <a:rPr lang="en-US" dirty="0"/>
              <a:t>can be found on the slide titled</a:t>
            </a:r>
            <a:br>
              <a:rPr lang="en-US" dirty="0"/>
            </a:br>
            <a:r>
              <a:rPr lang="en-US" dirty="0"/>
              <a:t>“CHANGING THE PHOTO ON </a:t>
            </a:r>
            <a:br>
              <a:rPr lang="en-US" dirty="0"/>
            </a:br>
            <a:r>
              <a:rPr lang="en-US" dirty="0"/>
              <a:t>YOUR TITLE SLIDE.”</a:t>
            </a:r>
          </a:p>
        </p:txBody>
      </p:sp>
      <p:sp>
        <p:nvSpPr>
          <p:cNvPr id="2" name="Title 1"/>
          <p:cNvSpPr>
            <a:spLocks noGrp="1"/>
          </p:cNvSpPr>
          <p:nvPr>
            <p:ph type="ctrTitle" hasCustomPrompt="1"/>
          </p:nvPr>
        </p:nvSpPr>
        <p:spPr>
          <a:xfrm>
            <a:off x="486833" y="2459702"/>
            <a:ext cx="5520267" cy="1130065"/>
          </a:xfrm>
        </p:spPr>
        <p:txBody>
          <a:bodyPr/>
          <a:lstStyle>
            <a:lvl1pPr>
              <a:defRPr b="0" baseline="0">
                <a:solidFill>
                  <a:schemeClr val="bg1"/>
                </a:solidFill>
              </a:defRPr>
            </a:lvl1pPr>
          </a:lstStyle>
          <a:p>
            <a:r>
              <a:rPr lang="en-US"/>
              <a:t>INSERT MAIN TITLE HERE – UP TO 2 LINES (ALL CAPS)</a:t>
            </a:r>
            <a:endParaRPr lang="en-US" dirty="0"/>
          </a:p>
        </p:txBody>
      </p:sp>
      <p:sp>
        <p:nvSpPr>
          <p:cNvPr id="3" name="Subtitle 2"/>
          <p:cNvSpPr>
            <a:spLocks noGrp="1"/>
          </p:cNvSpPr>
          <p:nvPr>
            <p:ph type="subTitle" idx="1" hasCustomPrompt="1"/>
          </p:nvPr>
        </p:nvSpPr>
        <p:spPr>
          <a:xfrm>
            <a:off x="486835" y="3629781"/>
            <a:ext cx="5520267" cy="696687"/>
          </a:xfrm>
        </p:spPr>
        <p:txBody>
          <a:bodyPr/>
          <a:lstStyle>
            <a:lvl1pPr marL="0" indent="0" algn="l">
              <a:spcBef>
                <a:spcPts val="0"/>
              </a:spcBef>
              <a:buNone/>
              <a:defRPr sz="1867" b="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486835" y="5408083"/>
            <a:ext cx="5520267" cy="1014491"/>
          </a:xfrm>
        </p:spPr>
        <p:txBody>
          <a:bodyPr/>
          <a:lstStyle>
            <a:lvl1pPr marL="2117" indent="0">
              <a:lnSpc>
                <a:spcPts val="2267"/>
              </a:lnSpc>
              <a:spcBef>
                <a:spcPts val="0"/>
              </a:spcBef>
              <a:buNone/>
              <a:defRPr sz="1600">
                <a:solidFill>
                  <a:schemeClr val="bg1"/>
                </a:solidFill>
              </a:defRPr>
            </a:lvl1pPr>
            <a:lvl2pPr marL="2117" indent="0">
              <a:lnSpc>
                <a:spcPts val="2267"/>
              </a:lnSpc>
              <a:spcBef>
                <a:spcPts val="0"/>
              </a:spcBef>
              <a:buFont typeface="Arial" panose="020B0604020202020204" pitchFamily="34" charset="0"/>
              <a:buNone/>
              <a:defRPr sz="1600">
                <a:solidFill>
                  <a:schemeClr val="bg1"/>
                </a:solidFill>
              </a:defRPr>
            </a:lvl2pPr>
            <a:lvl3pPr marL="2117" indent="0">
              <a:lnSpc>
                <a:spcPts val="2267"/>
              </a:lnSpc>
              <a:spcBef>
                <a:spcPts val="0"/>
              </a:spcBef>
              <a:buNone/>
              <a:defRPr sz="1600">
                <a:solidFill>
                  <a:schemeClr val="bg1"/>
                </a:solidFill>
              </a:defRPr>
            </a:lvl3pPr>
            <a:lvl4pPr marL="2117" indent="0">
              <a:lnSpc>
                <a:spcPts val="2267"/>
              </a:lnSpc>
              <a:spcBef>
                <a:spcPts val="0"/>
              </a:spcBef>
              <a:buNone/>
              <a:defRPr sz="1600">
                <a:solidFill>
                  <a:schemeClr val="bg1"/>
                </a:solidFill>
              </a:defRPr>
            </a:lvl4pPr>
            <a:lvl5pPr marL="2117" indent="0">
              <a:lnSpc>
                <a:spcPts val="2267"/>
              </a:lnSpc>
              <a:spcBef>
                <a:spcPts val="0"/>
              </a:spcBef>
              <a:buNone/>
              <a:defRPr sz="1600">
                <a:solidFill>
                  <a:schemeClr val="bg1"/>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486833" y="4657345"/>
            <a:ext cx="5520268" cy="366183"/>
          </a:xfrm>
          <a:prstGeom prst="rect">
            <a:avLst/>
          </a:prstGeom>
        </p:spPr>
        <p:txBody>
          <a:bodyPr vert="horz" lIns="0" tIns="0" rIns="0" bIns="0" rtlCol="0" anchor="ctr"/>
          <a:lstStyle>
            <a:lvl1pPr algn="l">
              <a:defRPr sz="1600">
                <a:solidFill>
                  <a:schemeClr val="bg1"/>
                </a:solidFill>
                <a:latin typeface="Arial" panose="020B0604020202020204" pitchFamily="34" charset="0"/>
                <a:cs typeface="Arial" panose="020B0604020202020204" pitchFamily="34" charset="0"/>
              </a:defRPr>
            </a:lvl1pPr>
          </a:lstStyle>
          <a:p>
            <a:endParaRPr lang="en-US" dirty="0">
              <a:solidFill>
                <a:srgbClr val="FFFFFF"/>
              </a:solidFill>
            </a:endParaRPr>
          </a:p>
        </p:txBody>
      </p:sp>
      <p:sp>
        <p:nvSpPr>
          <p:cNvPr id="8" name="Footer Placeholder 3"/>
          <p:cNvSpPr>
            <a:spLocks noGrp="1"/>
          </p:cNvSpPr>
          <p:nvPr>
            <p:ph type="ftr" sz="quarter" idx="15"/>
          </p:nvPr>
        </p:nvSpPr>
        <p:spPr>
          <a:xfrm>
            <a:off x="7755467" y="6527945"/>
            <a:ext cx="3860800" cy="207464"/>
          </a:xfrm>
        </p:spPr>
        <p:txBody>
          <a:bodyPr/>
          <a:lstStyle>
            <a:lvl1pPr>
              <a:defRPr sz="667">
                <a:solidFill>
                  <a:schemeClr val="bg1"/>
                </a:solidFill>
              </a:defRPr>
            </a:lvl1pPr>
          </a:lstStyle>
          <a:p>
            <a:pPr algn="r"/>
            <a:r>
              <a:rPr lang="en-US" dirty="0">
                <a:solidFill>
                  <a:srgbClr val="FFFFFF"/>
                </a:solidFill>
              </a:rPr>
              <a:t>© Bill &amp; Melinda Gates Foundation      |</a:t>
            </a:r>
          </a:p>
        </p:txBody>
      </p:sp>
    </p:spTree>
    <p:extLst>
      <p:ext uri="{BB962C8B-B14F-4D97-AF65-F5344CB8AC3E}">
        <p14:creationId xmlns:p14="http://schemas.microsoft.com/office/powerpoint/2010/main" xmlns="" val="357873020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itle Slide - Text Onl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6835" y="2486273"/>
            <a:ext cx="11129432" cy="949079"/>
          </a:xfrm>
          <a:prstGeom prst="rect">
            <a:avLst/>
          </a:prstGeom>
        </p:spPr>
        <p:txBody>
          <a:bodyPr anchor="ctr"/>
          <a:lstStyle>
            <a:lvl1pPr>
              <a:lnSpc>
                <a:spcPts val="3067"/>
              </a:lnSpc>
              <a:defRPr sz="3067" b="0" baseline="0">
                <a:solidFill>
                  <a:schemeClr val="accent6"/>
                </a:solidFill>
              </a:defRPr>
            </a:lvl1pPr>
          </a:lstStyle>
          <a:p>
            <a:r>
              <a:rPr lang="en-US"/>
              <a:t>INSERT MAIN TITLE HERE – UP TO 2 FULL-WIDTH LINES (ALL CAPS)</a:t>
            </a:r>
            <a:endParaRPr lang="en-US" dirty="0"/>
          </a:p>
        </p:txBody>
      </p:sp>
      <p:sp>
        <p:nvSpPr>
          <p:cNvPr id="3" name="Subtitle 2"/>
          <p:cNvSpPr>
            <a:spLocks noGrp="1"/>
          </p:cNvSpPr>
          <p:nvPr>
            <p:ph type="subTitle" idx="1" hasCustomPrompt="1"/>
          </p:nvPr>
        </p:nvSpPr>
        <p:spPr>
          <a:xfrm>
            <a:off x="486834" y="3501610"/>
            <a:ext cx="11129433" cy="586885"/>
          </a:xfrm>
        </p:spPr>
        <p:txBody>
          <a:bodyPr anchor="ctr"/>
          <a:lstStyle>
            <a:lvl1pPr marL="0" indent="0" algn="l">
              <a:spcBef>
                <a:spcPts val="0"/>
              </a:spcBef>
              <a:buNone/>
              <a:defRPr sz="1867" b="0">
                <a:solidFill>
                  <a:schemeClr val="accent4"/>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486834" y="5413248"/>
            <a:ext cx="11106151" cy="1014491"/>
          </a:xfrm>
        </p:spPr>
        <p:txBody>
          <a:bodyPr/>
          <a:lstStyle>
            <a:lvl1pPr marL="2117" indent="0">
              <a:lnSpc>
                <a:spcPts val="2267"/>
              </a:lnSpc>
              <a:spcBef>
                <a:spcPts val="0"/>
              </a:spcBef>
              <a:buNone/>
              <a:defRPr sz="1600">
                <a:solidFill>
                  <a:schemeClr val="accent6">
                    <a:lumMod val="50000"/>
                    <a:lumOff val="50000"/>
                  </a:schemeClr>
                </a:solidFill>
              </a:defRPr>
            </a:lvl1pPr>
            <a:lvl2pPr marL="2117" indent="0">
              <a:lnSpc>
                <a:spcPts val="2267"/>
              </a:lnSpc>
              <a:spcBef>
                <a:spcPts val="0"/>
              </a:spcBef>
              <a:buFont typeface="Arial" panose="020B0604020202020204" pitchFamily="34" charset="0"/>
              <a:buNone/>
              <a:defRPr sz="1600">
                <a:solidFill>
                  <a:schemeClr val="bg1"/>
                </a:solidFill>
              </a:defRPr>
            </a:lvl2pPr>
            <a:lvl3pPr marL="2117" indent="0">
              <a:lnSpc>
                <a:spcPts val="2267"/>
              </a:lnSpc>
              <a:spcBef>
                <a:spcPts val="0"/>
              </a:spcBef>
              <a:buNone/>
              <a:defRPr sz="1600">
                <a:solidFill>
                  <a:schemeClr val="accent6">
                    <a:lumMod val="50000"/>
                    <a:lumOff val="50000"/>
                  </a:schemeClr>
                </a:solidFill>
              </a:defRPr>
            </a:lvl3pPr>
            <a:lvl4pPr marL="2117" indent="0">
              <a:lnSpc>
                <a:spcPts val="2267"/>
              </a:lnSpc>
              <a:spcBef>
                <a:spcPts val="0"/>
              </a:spcBef>
              <a:buNone/>
              <a:defRPr sz="1600">
                <a:solidFill>
                  <a:schemeClr val="bg1"/>
                </a:solidFill>
              </a:defRPr>
            </a:lvl4pPr>
            <a:lvl5pPr marL="2117" indent="0">
              <a:lnSpc>
                <a:spcPts val="2267"/>
              </a:lnSpc>
              <a:spcBef>
                <a:spcPts val="0"/>
              </a:spcBef>
              <a:buNone/>
              <a:defRPr sz="1600">
                <a:solidFill>
                  <a:schemeClr val="accent6">
                    <a:lumMod val="50000"/>
                    <a:lumOff val="50000"/>
                  </a:schemeClr>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486834" y="4657345"/>
            <a:ext cx="11129433" cy="366183"/>
          </a:xfrm>
          <a:prstGeom prst="rect">
            <a:avLst/>
          </a:prstGeom>
        </p:spPr>
        <p:txBody>
          <a:bodyPr vert="horz" lIns="0" tIns="0" rIns="0" bIns="0" rtlCol="0" anchor="ctr"/>
          <a:lstStyle>
            <a:lvl1pPr algn="l">
              <a:defRPr sz="1600">
                <a:solidFill>
                  <a:schemeClr val="accent6">
                    <a:lumMod val="50000"/>
                    <a:lumOff val="50000"/>
                  </a:schemeClr>
                </a:solidFill>
                <a:latin typeface="Arial" panose="020B0604020202020204" pitchFamily="34" charset="0"/>
                <a:cs typeface="Arial" panose="020B0604020202020204" pitchFamily="34" charset="0"/>
              </a:defRPr>
            </a:lvl1pPr>
          </a:lstStyle>
          <a:p>
            <a:endParaRPr lang="en-US" dirty="0">
              <a:solidFill>
                <a:srgbClr val="000000">
                  <a:lumMod val="50000"/>
                  <a:lumOff val="50000"/>
                </a:srgbClr>
              </a:solidFill>
            </a:endParaRPr>
          </a:p>
        </p:txBody>
      </p:sp>
      <p:cxnSp>
        <p:nvCxnSpPr>
          <p:cNvPr id="11" name="Straight Connector 10"/>
          <p:cNvCxnSpPr/>
          <p:nvPr userDrawn="1"/>
        </p:nvCxnSpPr>
        <p:spPr>
          <a:xfrm>
            <a:off x="486834" y="4293719"/>
            <a:ext cx="11129433"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6" descr="C:\Users\TERESA~1\AppData\Local\Temp\vmware-Teresa Sharp\VMwareDnD\99bbe9a7\BMGF_red_box_2in.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421707" y="1"/>
            <a:ext cx="2194560" cy="2194560"/>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Footer Placeholder 3"/>
          <p:cNvSpPr>
            <a:spLocks noGrp="1"/>
          </p:cNvSpPr>
          <p:nvPr>
            <p:ph type="ftr" sz="quarter" idx="15"/>
          </p:nvPr>
        </p:nvSpPr>
        <p:spPr>
          <a:xfrm>
            <a:off x="7755467" y="6527945"/>
            <a:ext cx="3860800" cy="207464"/>
          </a:xfrm>
        </p:spPr>
        <p:txBody>
          <a:bodyPr/>
          <a:lstStyle>
            <a:lvl1pPr>
              <a:defRPr sz="667"/>
            </a:lvl1pPr>
          </a:lstStyle>
          <a:p>
            <a:pPr algn="r"/>
            <a:r>
              <a:rPr lang="en-US" dirty="0">
                <a:solidFill>
                  <a:srgbClr val="000000"/>
                </a:solidFill>
              </a:rPr>
              <a:t>© Bill &amp; Melinda Gates Foundation      |</a:t>
            </a:r>
          </a:p>
        </p:txBody>
      </p:sp>
    </p:spTree>
    <p:extLst>
      <p:ext uri="{BB962C8B-B14F-4D97-AF65-F5344CB8AC3E}">
        <p14:creationId xmlns:p14="http://schemas.microsoft.com/office/powerpoint/2010/main" xmlns="" val="14067365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ext-Only Transition Slide">
    <p:spTree>
      <p:nvGrpSpPr>
        <p:cNvPr id="1" name=""/>
        <p:cNvGrpSpPr/>
        <p:nvPr/>
      </p:nvGrpSpPr>
      <p:grpSpPr>
        <a:xfrm>
          <a:off x="0" y="0"/>
          <a:ext cx="0" cy="0"/>
          <a:chOff x="0" y="0"/>
          <a:chExt cx="0" cy="0"/>
        </a:xfrm>
      </p:grpSpPr>
      <p:sp>
        <p:nvSpPr>
          <p:cNvPr id="3" name="Text Placeholder 2"/>
          <p:cNvSpPr>
            <a:spLocks noGrp="1"/>
          </p:cNvSpPr>
          <p:nvPr>
            <p:ph type="body" sz="quarter" idx="13" hasCustomPrompt="1"/>
          </p:nvPr>
        </p:nvSpPr>
        <p:spPr>
          <a:xfrm>
            <a:off x="0" y="0"/>
            <a:ext cx="12192000" cy="6858000"/>
          </a:xfrm>
          <a:solidFill>
            <a:schemeClr val="accent3"/>
          </a:solidFill>
        </p:spPr>
        <p:txBody>
          <a:bodyPr lIns="365760" tIns="685800" rIns="365760" bIns="1828800"/>
          <a:lstStyle>
            <a:lvl1pPr marL="0" indent="0">
              <a:lnSpc>
                <a:spcPts val="4533"/>
              </a:lnSpc>
              <a:spcBef>
                <a:spcPts val="1600"/>
              </a:spcBef>
              <a:buNone/>
              <a:defRPr lang="en-US" sz="4000" kern="1200" cap="all" baseline="0" smtClean="0">
                <a:solidFill>
                  <a:schemeClr val="bg1"/>
                </a:solidFill>
                <a:latin typeface="Arial" pitchFamily="34" charset="0"/>
                <a:ea typeface="+mn-ea"/>
                <a:cs typeface="Arial" pitchFamily="34" charset="0"/>
              </a:defRPr>
            </a:lvl1pPr>
            <a:lvl2pPr marL="0" indent="0">
              <a:buFont typeface="Arial" pitchFamily="34" charset="0"/>
              <a:buNone/>
              <a:defRPr lang="en-US" sz="4800" kern="1200" smtClean="0">
                <a:solidFill>
                  <a:schemeClr val="accent3">
                    <a:lumMod val="75000"/>
                  </a:schemeClr>
                </a:solidFill>
                <a:latin typeface="Arial" pitchFamily="34" charset="0"/>
                <a:ea typeface="+mn-ea"/>
                <a:cs typeface="Arial" pitchFamily="34" charset="0"/>
              </a:defRPr>
            </a:lvl2pPr>
            <a:lvl3pPr marL="0" indent="0">
              <a:buNone/>
              <a:defRPr lang="en-US" sz="4800" kern="1200" smtClean="0">
                <a:solidFill>
                  <a:schemeClr val="accent3">
                    <a:lumMod val="75000"/>
                  </a:schemeClr>
                </a:solidFill>
                <a:latin typeface="Arial" pitchFamily="34" charset="0"/>
                <a:ea typeface="+mn-ea"/>
                <a:cs typeface="Arial" pitchFamily="34" charset="0"/>
              </a:defRPr>
            </a:lvl3pPr>
            <a:lvl4pPr marL="0" indent="0">
              <a:buNone/>
              <a:defRPr lang="en-US" sz="4800" kern="1200" smtClean="0">
                <a:solidFill>
                  <a:schemeClr val="accent3">
                    <a:lumMod val="75000"/>
                  </a:schemeClr>
                </a:solidFill>
                <a:latin typeface="Arial" pitchFamily="34" charset="0"/>
                <a:ea typeface="+mn-ea"/>
                <a:cs typeface="Arial" pitchFamily="34" charset="0"/>
              </a:defRPr>
            </a:lvl4pPr>
            <a:lvl5pPr marL="0" indent="0">
              <a:buNone/>
              <a:defRPr lang="en-US" sz="4800" kern="1200">
                <a:solidFill>
                  <a:schemeClr val="accent3">
                    <a:lumMod val="75000"/>
                  </a:schemeClr>
                </a:solidFill>
                <a:latin typeface="Arial" pitchFamily="34" charset="0"/>
                <a:ea typeface="+mn-ea"/>
                <a:cs typeface="Arial" pitchFamily="34" charset="0"/>
              </a:defRPr>
            </a:lvl5pPr>
          </a:lstStyle>
          <a:p>
            <a:pPr lvl="0"/>
            <a:r>
              <a:rPr lang="en-US"/>
              <a:t>CLICK TO EDIT TEXT</a:t>
            </a:r>
          </a:p>
        </p:txBody>
      </p:sp>
    </p:spTree>
    <p:extLst>
      <p:ext uri="{BB962C8B-B14F-4D97-AF65-F5344CB8AC3E}">
        <p14:creationId xmlns:p14="http://schemas.microsoft.com/office/powerpoint/2010/main" xmlns="" val="22739226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Full Width Head + Copy - Text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11106151" cy="4519084"/>
          </a:xfrm>
        </p:spPr>
        <p:txBody>
          <a:bodyPr/>
          <a:lstStyle>
            <a:lvl1pPr>
              <a:spcBef>
                <a:spcPts val="800"/>
              </a:spcBef>
              <a:spcAft>
                <a:spcPts val="0"/>
              </a:spcAft>
              <a:defRPr sz="1867" b="0" baseline="0"/>
            </a:lvl1pPr>
            <a:lvl2pPr marL="228594" indent="-228594">
              <a:spcBef>
                <a:spcPts val="800"/>
              </a:spcBef>
              <a:spcAft>
                <a:spcPts val="0"/>
              </a:spcAft>
              <a:buClr>
                <a:schemeClr val="accent3">
                  <a:lumMod val="75000"/>
                </a:schemeClr>
              </a:buClr>
              <a:buFont typeface="Wingdings" panose="05000000000000000000" pitchFamily="2" charset="2"/>
              <a:buChar char="§"/>
              <a:defRPr sz="1733"/>
            </a:lvl2pPr>
            <a:lvl3pPr marL="457189" indent="-228594">
              <a:spcBef>
                <a:spcPts val="800"/>
              </a:spcBef>
              <a:spcAft>
                <a:spcPts val="0"/>
              </a:spcAft>
              <a:buClr>
                <a:srgbClr val="3086AB"/>
              </a:buClr>
              <a:buFont typeface="Arial" panose="020B0604020202020204" pitchFamily="34" charset="0"/>
              <a:buChar char="•"/>
              <a:tabLst/>
              <a:defRPr sz="1600" baseline="0"/>
            </a:lvl3pPr>
            <a:lvl4pPr marL="687900" indent="-230712">
              <a:spcBef>
                <a:spcPts val="800"/>
              </a:spcBef>
              <a:spcAft>
                <a:spcPts val="0"/>
              </a:spcAft>
              <a:buFont typeface="Arial" panose="020B0604020202020204" pitchFamily="34" charset="0"/>
              <a:buChar char="-"/>
              <a:tabLst/>
              <a:defRPr baseline="0"/>
            </a:lvl4pPr>
            <a:lvl5pPr marL="916494" indent="-228594">
              <a:spcBef>
                <a:spcPts val="800"/>
              </a:spcBef>
              <a:spcAft>
                <a:spcPts val="0"/>
              </a:spcAft>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486833" y="646256"/>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25291967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Full Width Head + Bold Subhea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519627"/>
            <a:ext cx="11106151" cy="398213"/>
          </a:xfrm>
        </p:spPr>
        <p:txBody>
          <a:bodyPr/>
          <a:lstStyle>
            <a:lvl1pPr>
              <a:lnSpc>
                <a:spcPts val="2133"/>
              </a:lnSpc>
              <a:spcBef>
                <a:spcPts val="0"/>
              </a:spcBef>
              <a:defRPr sz="1867" b="1" baseline="0"/>
            </a:lvl1pPr>
            <a:lvl2pPr marL="228594" indent="-228594">
              <a:spcBef>
                <a:spcPts val="448"/>
              </a:spcBef>
              <a:spcAft>
                <a:spcPts val="0"/>
              </a:spcAft>
              <a:buClr>
                <a:schemeClr val="accent3">
                  <a:lumMod val="75000"/>
                </a:schemeClr>
              </a:buClr>
              <a:buFont typeface="Wingdings" panose="05000000000000000000" pitchFamily="2" charset="2"/>
              <a:buChar char="§"/>
              <a:defRPr sz="1733"/>
            </a:lvl2pPr>
            <a:lvl3pPr marL="457189" indent="-228594">
              <a:spcBef>
                <a:spcPts val="448"/>
              </a:spcBef>
              <a:buClr>
                <a:srgbClr val="3086AB"/>
              </a:buClr>
              <a:buFont typeface="Arial" panose="020B0604020202020204" pitchFamily="34" charset="0"/>
              <a:buChar char="•"/>
              <a:tabLst/>
              <a:defRPr baseline="0"/>
            </a:lvl3pPr>
            <a:lvl4pPr marL="687900" indent="-230712">
              <a:spcBef>
                <a:spcPts val="448"/>
              </a:spcBef>
              <a:spcAft>
                <a:spcPts val="0"/>
              </a:spcAft>
              <a:buFont typeface="Arial" panose="020B0604020202020204" pitchFamily="34" charset="0"/>
              <a:buChar char="-"/>
              <a:tabLst/>
              <a:defRPr baseline="0"/>
            </a:lvl4pPr>
            <a:lvl5pPr marL="916494" indent="-228594">
              <a:spcBef>
                <a:spcPts val="448"/>
              </a:spcBef>
              <a:defRPr baseline="0"/>
            </a:lvl5pPr>
          </a:lstStyle>
          <a:p>
            <a:pPr lvl="0"/>
            <a:r>
              <a:rPr lang="en-US" dirty="0"/>
              <a:t>Insert bullet list at full-width </a:t>
            </a:r>
            <a:r>
              <a:rPr lang="en-US"/>
              <a:t>of slide</a:t>
            </a:r>
            <a:endParaRPr lang="en-US" dirty="0"/>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p:nvPr>
        </p:nvSpPr>
        <p:spPr>
          <a:xfrm>
            <a:off x="486834" y="2038298"/>
            <a:ext cx="11129433" cy="4221604"/>
          </a:xfrm>
        </p:spPr>
        <p:txBody>
          <a:bodyPr/>
          <a:lstStyle>
            <a:lvl1pPr>
              <a:spcBef>
                <a:spcPts val="800"/>
              </a:spcBef>
              <a:defRPr sz="1733"/>
            </a:lvl1pPr>
            <a:lvl2pPr>
              <a:spcBef>
                <a:spcPts val="800"/>
              </a:spcBef>
              <a:defRPr sz="1733"/>
            </a:lvl2pPr>
            <a:lvl3pPr>
              <a:spcBef>
                <a:spcPts val="800"/>
              </a:spcBef>
              <a:defRPr sz="1600"/>
            </a:lvl3pPr>
            <a:lvl4pPr>
              <a:spcBef>
                <a:spcPts val="800"/>
              </a:spcBef>
              <a:defRPr sz="1467"/>
            </a:lvl4pPr>
            <a:lvl5pPr>
              <a:spcBef>
                <a:spcPts val="800"/>
              </a:spcBef>
              <a:defRPr sz="13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486833" y="646256"/>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23681218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ull Width Head + Bold Subhea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519627"/>
            <a:ext cx="11106151" cy="398213"/>
          </a:xfrm>
        </p:spPr>
        <p:txBody>
          <a:bodyPr/>
          <a:lstStyle>
            <a:lvl1pPr>
              <a:lnSpc>
                <a:spcPts val="2133"/>
              </a:lnSpc>
              <a:spcBef>
                <a:spcPts val="0"/>
              </a:spcBef>
              <a:defRPr sz="1867" b="1" baseline="0"/>
            </a:lvl1pPr>
            <a:lvl2pPr marL="228594" indent="-228594">
              <a:spcBef>
                <a:spcPts val="448"/>
              </a:spcBef>
              <a:spcAft>
                <a:spcPts val="0"/>
              </a:spcAft>
              <a:buClr>
                <a:schemeClr val="accent3">
                  <a:lumMod val="75000"/>
                </a:schemeClr>
              </a:buClr>
              <a:buFont typeface="Wingdings" panose="05000000000000000000" pitchFamily="2" charset="2"/>
              <a:buChar char="§"/>
              <a:defRPr sz="1733"/>
            </a:lvl2pPr>
            <a:lvl3pPr marL="457189" indent="-228594">
              <a:spcBef>
                <a:spcPts val="448"/>
              </a:spcBef>
              <a:buClr>
                <a:srgbClr val="3086AB"/>
              </a:buClr>
              <a:buFont typeface="Arial" panose="020B0604020202020204" pitchFamily="34" charset="0"/>
              <a:buChar char="•"/>
              <a:tabLst/>
              <a:defRPr baseline="0"/>
            </a:lvl3pPr>
            <a:lvl4pPr marL="687900" indent="-230712">
              <a:spcBef>
                <a:spcPts val="448"/>
              </a:spcBef>
              <a:spcAft>
                <a:spcPts val="0"/>
              </a:spcAft>
              <a:buFont typeface="Arial" panose="020B0604020202020204" pitchFamily="34" charset="0"/>
              <a:buChar char="-"/>
              <a:tabLst/>
              <a:defRPr baseline="0"/>
            </a:lvl4pPr>
            <a:lvl5pPr marL="916494" indent="-228594">
              <a:spcBef>
                <a:spcPts val="448"/>
              </a:spcBef>
              <a:defRPr baseline="0"/>
            </a:lvl5pPr>
          </a:lstStyle>
          <a:p>
            <a:pPr lvl="0"/>
            <a:r>
              <a:rPr lang="en-US" dirty="0"/>
              <a:t>Insert bullet list at full-width </a:t>
            </a:r>
            <a:r>
              <a:rPr lang="en-US"/>
              <a:t>of slide</a:t>
            </a:r>
            <a:endParaRPr lang="en-US" dirty="0"/>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p:nvPr>
        </p:nvSpPr>
        <p:spPr>
          <a:xfrm>
            <a:off x="486834" y="2038298"/>
            <a:ext cx="11129433" cy="4221604"/>
          </a:xfrm>
        </p:spPr>
        <p:txBody>
          <a:bodyPr/>
          <a:lstStyle>
            <a:lvl1pPr>
              <a:spcBef>
                <a:spcPts val="800"/>
              </a:spcBef>
              <a:defRPr sz="1733"/>
            </a:lvl1pPr>
            <a:lvl2pPr>
              <a:spcBef>
                <a:spcPts val="800"/>
              </a:spcBef>
              <a:defRPr sz="1733"/>
            </a:lvl2pPr>
            <a:lvl3pPr>
              <a:spcBef>
                <a:spcPts val="800"/>
              </a:spcBef>
              <a:defRPr sz="1600"/>
            </a:lvl3pPr>
            <a:lvl4pPr>
              <a:spcBef>
                <a:spcPts val="800"/>
              </a:spcBef>
              <a:defRPr sz="1467"/>
            </a:lvl4pPr>
            <a:lvl5pPr>
              <a:spcBef>
                <a:spcPts val="800"/>
              </a:spcBef>
              <a:defRPr sz="13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486833" y="646256"/>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336293124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1/3 Width Head + 2/3 Copy - Text Only">
    <p:spTree>
      <p:nvGrpSpPr>
        <p:cNvPr id="1" name=""/>
        <p:cNvGrpSpPr/>
        <p:nvPr/>
      </p:nvGrpSpPr>
      <p:grpSpPr>
        <a:xfrm>
          <a:off x="0" y="0"/>
          <a:ext cx="0" cy="0"/>
          <a:chOff x="0" y="0"/>
          <a:chExt cx="0" cy="0"/>
        </a:xfrm>
      </p:grpSpPr>
      <p:sp>
        <p:nvSpPr>
          <p:cNvPr id="6" name="Footer Placeholder 5"/>
          <p:cNvSpPr>
            <a:spLocks noGrp="1"/>
          </p:cNvSpPr>
          <p:nvPr>
            <p:ph type="ftr" sz="quarter" idx="14"/>
          </p:nvPr>
        </p:nvSpPr>
        <p:spPr/>
        <p:txBody>
          <a:bodyPr/>
          <a:lstStyle/>
          <a:p>
            <a:pPr algn="r"/>
            <a:r>
              <a:rPr lang="en-US" dirty="0">
                <a:solidFill>
                  <a:srgbClr val="000000"/>
                </a:solidFill>
              </a:rPr>
              <a:t>© Bill &amp; Melinda Gates Foundation      |</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hasCustomPrompt="1"/>
          </p:nvPr>
        </p:nvSpPr>
        <p:spPr>
          <a:xfrm>
            <a:off x="4887384" y="719328"/>
            <a:ext cx="6728883" cy="5535456"/>
          </a:xfrm>
        </p:spPr>
        <p:txBody>
          <a:bodyPr/>
          <a:lstStyle>
            <a:lvl1pPr>
              <a:spcBef>
                <a:spcPts val="800"/>
              </a:spcBef>
              <a:defRPr/>
            </a:lvl1pPr>
            <a:lvl2pPr>
              <a:spcBef>
                <a:spcPts val="800"/>
              </a:spcBef>
              <a:defRPr/>
            </a:lvl2pPr>
            <a:lvl3pPr>
              <a:spcBef>
                <a:spcPts val="800"/>
              </a:spcBef>
              <a:defRPr sz="1600"/>
            </a:lvl3pPr>
            <a:lvl4pPr>
              <a:spcBef>
                <a:spcPts val="800"/>
              </a:spcBef>
              <a:defRPr/>
            </a:lvl4pPr>
            <a:lvl5pPr>
              <a:spcBef>
                <a:spcPts val="800"/>
              </a:spcBef>
              <a:defRPr/>
            </a:lvl5pPr>
          </a:lstStyle>
          <a:p>
            <a:pPr lvl="0"/>
            <a:r>
              <a:rPr lang="en-US" dirty="0"/>
              <a:t>Insert bullet list at 2/3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3" name="Title 2"/>
          <p:cNvSpPr>
            <a:spLocks noGrp="1"/>
          </p:cNvSpPr>
          <p:nvPr>
            <p:ph type="title" hasCustomPrompt="1"/>
          </p:nvPr>
        </p:nvSpPr>
        <p:spPr>
          <a:xfrm>
            <a:off x="486833" y="645743"/>
            <a:ext cx="4226984" cy="862195"/>
          </a:xfrm>
          <a:prstGeom prst="rect">
            <a:avLst/>
          </a:prstGeom>
        </p:spPr>
        <p:txBody>
          <a:bodyPr anchor="t"/>
          <a:lstStyle>
            <a:lvl1pPr>
              <a:defRPr baseline="0"/>
            </a:lvl1pPr>
          </a:lstStyle>
          <a:p>
            <a:r>
              <a:rPr lang="en-US"/>
              <a:t>INSERT HEADLINE – TWO LINES ALL CAPS</a:t>
            </a:r>
            <a:endParaRPr lang="en-US" dirty="0"/>
          </a:p>
        </p:txBody>
      </p:sp>
    </p:spTree>
    <p:extLst>
      <p:ext uri="{BB962C8B-B14F-4D97-AF65-F5344CB8AC3E}">
        <p14:creationId xmlns:p14="http://schemas.microsoft.com/office/powerpoint/2010/main" xmlns="" val="116199973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Full Width Head, Copy + Visual">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dirty="0">
                <a:solidFill>
                  <a:srgbClr val="000000"/>
                </a:solidFill>
              </a:rPr>
              <a:t>© Bill &amp; Melinda Gates Foundation      |</a:t>
            </a:r>
          </a:p>
        </p:txBody>
      </p:sp>
      <p:sp>
        <p:nvSpPr>
          <p:cNvPr id="5" name="Slide Number Placeholder 4"/>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3" name="Text Placeholder 2"/>
          <p:cNvSpPr>
            <a:spLocks noGrp="1"/>
          </p:cNvSpPr>
          <p:nvPr>
            <p:ph type="body" sz="quarter" idx="16" hasCustomPrompt="1"/>
          </p:nvPr>
        </p:nvSpPr>
        <p:spPr>
          <a:xfrm>
            <a:off x="486834" y="1162281"/>
            <a:ext cx="11106151" cy="600132"/>
          </a:xfrm>
        </p:spPr>
        <p:txBody>
          <a:bodyPr/>
          <a:lstStyle>
            <a:lvl1pPr marL="0" indent="0">
              <a:buNone/>
              <a:defRPr sz="1667" baseline="0"/>
            </a:lvl1pPr>
            <a:lvl2pPr marL="0" indent="0">
              <a:buFont typeface="Arial" panose="020B0604020202020204" pitchFamily="34" charset="0"/>
              <a:buNone/>
              <a:defRPr sz="1667"/>
            </a:lvl2pPr>
            <a:lvl3pPr marL="0" indent="0">
              <a:buNone/>
              <a:defRPr sz="1667"/>
            </a:lvl3pPr>
            <a:lvl4pPr marL="0" indent="0">
              <a:buNone/>
              <a:defRPr sz="1667"/>
            </a:lvl4pPr>
            <a:lvl5pPr marL="0" indent="0">
              <a:buNone/>
              <a:defRPr sz="1667"/>
            </a:lvl5pPr>
          </a:lstStyle>
          <a:p>
            <a:pPr lvl="0"/>
            <a:r>
              <a:rPr lang="en-US" dirty="0"/>
              <a:t>Insert sub-headline or explanatory copy here – up to 2 full-width lines.</a:t>
            </a:r>
          </a:p>
        </p:txBody>
      </p:sp>
      <p:sp>
        <p:nvSpPr>
          <p:cNvPr id="7" name="Content Placeholder 6"/>
          <p:cNvSpPr>
            <a:spLocks noGrp="1"/>
          </p:cNvSpPr>
          <p:nvPr>
            <p:ph sz="quarter" idx="17" hasCustomPrompt="1"/>
          </p:nvPr>
        </p:nvSpPr>
        <p:spPr>
          <a:xfrm>
            <a:off x="486833" y="1949451"/>
            <a:ext cx="11106151" cy="4288367"/>
          </a:xfrm>
        </p:spPr>
        <p:txBody>
          <a:bodyPr tIns="1097280"/>
          <a:lstStyle>
            <a:lvl1pPr marL="0" indent="0" algn="ctr">
              <a:buNone/>
              <a:defRPr sz="1600" baseline="0"/>
            </a:lvl1pPr>
            <a:lvl2pPr marL="0" indent="0">
              <a:buFont typeface="Arial" panose="020B0604020202020204" pitchFamily="34" charset="0"/>
              <a:buNone/>
              <a:defRPr sz="1600"/>
            </a:lvl2pPr>
            <a:lvl3pPr marL="0" indent="0">
              <a:buNone/>
              <a:defRPr sz="1600"/>
            </a:lvl3pPr>
            <a:lvl4pPr marL="0" indent="0">
              <a:buNone/>
              <a:defRPr sz="1600"/>
            </a:lvl4pPr>
            <a:lvl5pPr marL="0" indent="0">
              <a:buNone/>
              <a:defRPr sz="1600"/>
            </a:lvl5pPr>
          </a:lstStyle>
          <a:p>
            <a:pPr lvl="0"/>
            <a:r>
              <a:rPr lang="en-US" dirty="0"/>
              <a:t>Click icon to insert visual element here at full-width of slide.</a:t>
            </a:r>
          </a:p>
        </p:txBody>
      </p:sp>
      <p:sp>
        <p:nvSpPr>
          <p:cNvPr id="6" name="Title 5"/>
          <p:cNvSpPr>
            <a:spLocks noGrp="1"/>
          </p:cNvSpPr>
          <p:nvPr>
            <p:ph type="title" hasCustomPrompt="1"/>
          </p:nvPr>
        </p:nvSpPr>
        <p:spPr>
          <a:xfrm>
            <a:off x="486833" y="646176"/>
            <a:ext cx="11106151" cy="509240"/>
          </a:xfrm>
        </p:spPr>
        <p:txBody>
          <a:bodyPr/>
          <a:lstStyle>
            <a:lvl1pPr>
              <a:defRPr baseline="0"/>
            </a:lvl1pPr>
          </a:lstStyle>
          <a:p>
            <a:r>
              <a:rPr lang="en-US"/>
              <a:t>INSERT HEADLINE HERE – UP TO 1 FULL-WIDTH LINE</a:t>
            </a:r>
          </a:p>
        </p:txBody>
      </p:sp>
    </p:spTree>
    <p:extLst>
      <p:ext uri="{BB962C8B-B14F-4D97-AF65-F5344CB8AC3E}">
        <p14:creationId xmlns:p14="http://schemas.microsoft.com/office/powerpoint/2010/main" xmlns="" val="300702796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Full Width Head, 1/3 Copy + 2/3 Visua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874684" y="1718734"/>
            <a:ext cx="6718301" cy="4519084"/>
          </a:xfrm>
        </p:spPr>
        <p:txBody>
          <a:bodyPr/>
          <a:lstStyle>
            <a:lvl1pPr>
              <a:defRPr baseline="0"/>
            </a:lvl1pPr>
          </a:lstStyle>
          <a:p>
            <a:pPr lvl="0"/>
            <a:r>
              <a:rPr lang="en-US" dirty="0"/>
              <a:t>Click an icon to insert a visual here at 2/3 width of slide</a:t>
            </a:r>
          </a:p>
        </p:txBody>
      </p:sp>
      <p:sp>
        <p:nvSpPr>
          <p:cNvPr id="7" name="Text Placeholder 7"/>
          <p:cNvSpPr>
            <a:spLocks noGrp="1"/>
          </p:cNvSpPr>
          <p:nvPr>
            <p:ph type="body" sz="quarter" idx="13" hasCustomPrompt="1"/>
          </p:nvPr>
        </p:nvSpPr>
        <p:spPr>
          <a:xfrm>
            <a:off x="486833" y="1718734"/>
            <a:ext cx="4226984" cy="4519084"/>
          </a:xfrm>
        </p:spPr>
        <p:txBody>
          <a:bodyPr/>
          <a:lstStyle>
            <a:lvl1pPr>
              <a:spcBef>
                <a:spcPts val="800"/>
              </a:spcBef>
              <a:spcAft>
                <a:spcPts val="0"/>
              </a:spcAft>
              <a:defRPr sz="1867" b="0"/>
            </a:lvl1pPr>
            <a:lvl2pPr>
              <a:spcBef>
                <a:spcPts val="800"/>
              </a:spcBef>
              <a:spcAft>
                <a:spcPts val="0"/>
              </a:spcAft>
              <a:defRPr sz="1733" baseline="0"/>
            </a:lvl2pPr>
            <a:lvl3pPr>
              <a:spcBef>
                <a:spcPts val="800"/>
              </a:spcBef>
              <a:spcAft>
                <a:spcPts val="0"/>
              </a:spcAft>
              <a:buClr>
                <a:srgbClr val="3086AB"/>
              </a:buClr>
              <a:defRPr sz="1600"/>
            </a:lvl3pPr>
            <a:lvl4pPr marL="687899" indent="-228594">
              <a:spcBef>
                <a:spcPts val="800"/>
              </a:spcBef>
              <a:spcAft>
                <a:spcPts val="0"/>
              </a:spcAft>
              <a:buFont typeface="Arial" panose="020B0604020202020204" pitchFamily="34" charset="0"/>
              <a:buChar char="-"/>
              <a:defRPr baseline="0"/>
            </a:lvl4pPr>
            <a:lvl5pPr>
              <a:spcBef>
                <a:spcPts val="800"/>
              </a:spcBef>
              <a:spcAft>
                <a:spcPts val="0"/>
              </a:spcAft>
              <a:defRPr/>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6" name="Footer Placeholder 5"/>
          <p:cNvSpPr>
            <a:spLocks noGrp="1"/>
          </p:cNvSpPr>
          <p:nvPr>
            <p:ph type="ftr" sz="quarter" idx="14"/>
          </p:nvPr>
        </p:nvSpPr>
        <p:spPr/>
        <p:txBody>
          <a:bodyPr/>
          <a:lstStyle/>
          <a:p>
            <a:pPr algn="r"/>
            <a:r>
              <a:rPr lang="en-US" dirty="0">
                <a:solidFill>
                  <a:srgbClr val="000000"/>
                </a:solidFill>
              </a:rPr>
              <a:t>© Bill &amp; Melinda Gates Foundation      |</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486833" y="646256"/>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11698856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3 Width Head + Copy w/ 2/3 Visual">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4226984" cy="4519085"/>
          </a:xfrm>
        </p:spPr>
        <p:txBody>
          <a:bodyPr/>
          <a:lstStyle>
            <a:lvl1pPr>
              <a:spcBef>
                <a:spcPts val="800"/>
              </a:spcBef>
              <a:spcAft>
                <a:spcPts val="0"/>
              </a:spcAft>
              <a:buClr>
                <a:srgbClr val="2F85AA"/>
              </a:buClr>
              <a:defRPr sz="1867" b="0" baseline="0"/>
            </a:lvl1pPr>
            <a:lvl2pPr>
              <a:spcBef>
                <a:spcPts val="800"/>
              </a:spcBef>
              <a:spcAft>
                <a:spcPts val="0"/>
              </a:spcAft>
              <a:defRPr sz="1733" baseline="0"/>
            </a:lvl2pPr>
            <a:lvl3pPr>
              <a:spcBef>
                <a:spcPts val="800"/>
              </a:spcBef>
              <a:spcAft>
                <a:spcPts val="0"/>
              </a:spcAft>
              <a:buClr>
                <a:srgbClr val="3086AB"/>
              </a:buClr>
              <a:defRPr sz="1600" baseline="0"/>
            </a:lvl3pPr>
            <a:lvl4pPr marL="687899" indent="-228594">
              <a:spcBef>
                <a:spcPts val="800"/>
              </a:spcBef>
              <a:spcAft>
                <a:spcPts val="0"/>
              </a:spcAft>
              <a:buFont typeface="Arial" panose="020B0604020202020204" pitchFamily="34" charset="0"/>
              <a:buChar char="-"/>
              <a:defRPr baseline="0"/>
            </a:lvl4pPr>
            <a:lvl5pPr marL="914377" indent="-228594">
              <a:spcBef>
                <a:spcPts val="8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2" name="Footer Placeholder 1"/>
          <p:cNvSpPr>
            <a:spLocks noGrp="1"/>
          </p:cNvSpPr>
          <p:nvPr>
            <p:ph type="ftr" sz="quarter" idx="15"/>
          </p:nvPr>
        </p:nvSpPr>
        <p:spPr/>
        <p:txBody>
          <a:bodyPr/>
          <a:lstStyle/>
          <a:p>
            <a:pPr algn="r"/>
            <a:r>
              <a:rPr lang="en-US" dirty="0">
                <a:solidFill>
                  <a:srgbClr val="000000"/>
                </a:solidFill>
              </a:rPr>
              <a:t>© Bill &amp; Melinda Gates Foundation      |</a:t>
            </a:r>
          </a:p>
        </p:txBody>
      </p:sp>
      <p:sp>
        <p:nvSpPr>
          <p:cNvPr id="3" name="Slide Number Placeholder 2"/>
          <p:cNvSpPr>
            <a:spLocks noGrp="1"/>
          </p:cNvSpPr>
          <p:nvPr>
            <p:ph type="sldNum" sz="quarter" idx="16"/>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5" name="Title 4"/>
          <p:cNvSpPr>
            <a:spLocks noGrp="1"/>
          </p:cNvSpPr>
          <p:nvPr>
            <p:ph type="title" hasCustomPrompt="1"/>
          </p:nvPr>
        </p:nvSpPr>
        <p:spPr>
          <a:xfrm>
            <a:off x="486833" y="646255"/>
            <a:ext cx="4226984" cy="862195"/>
          </a:xfrm>
        </p:spPr>
        <p:txBody>
          <a:bodyPr/>
          <a:lstStyle>
            <a:lvl1pPr>
              <a:defRPr baseline="0"/>
            </a:lvl1pPr>
          </a:lstStyle>
          <a:p>
            <a:r>
              <a:rPr lang="en-US"/>
              <a:t>INSERT HEADLINE – TWO LINES ALL CAPS</a:t>
            </a:r>
          </a:p>
        </p:txBody>
      </p:sp>
      <p:sp>
        <p:nvSpPr>
          <p:cNvPr id="7" name="Content Placeholder 2"/>
          <p:cNvSpPr>
            <a:spLocks noGrp="1"/>
          </p:cNvSpPr>
          <p:nvPr>
            <p:ph idx="1" hasCustomPrompt="1"/>
          </p:nvPr>
        </p:nvSpPr>
        <p:spPr>
          <a:xfrm>
            <a:off x="4874684" y="651934"/>
            <a:ext cx="6718301" cy="5585885"/>
          </a:xfrm>
        </p:spPr>
        <p:txBody>
          <a:bodyPr/>
          <a:lstStyle>
            <a:lvl1pPr>
              <a:defRPr baseline="0"/>
            </a:lvl1pPr>
          </a:lstStyle>
          <a:p>
            <a:pPr lvl="0"/>
            <a:r>
              <a:rPr lang="en-US" dirty="0"/>
              <a:t>Click an icon to insert a visual here at 2/3 width of slide</a:t>
            </a:r>
          </a:p>
        </p:txBody>
      </p:sp>
    </p:spTree>
    <p:extLst>
      <p:ext uri="{BB962C8B-B14F-4D97-AF65-F5344CB8AC3E}">
        <p14:creationId xmlns:p14="http://schemas.microsoft.com/office/powerpoint/2010/main" xmlns="" val="12358982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Full Bleed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4226984" cy="4519085"/>
          </a:xfrm>
        </p:spPr>
        <p:txBody>
          <a:bodyPr/>
          <a:lstStyle>
            <a:lvl1pPr>
              <a:spcBef>
                <a:spcPts val="800"/>
              </a:spcBef>
              <a:spcAft>
                <a:spcPts val="0"/>
              </a:spcAft>
              <a:buClr>
                <a:srgbClr val="2F85AA"/>
              </a:buClr>
              <a:defRPr sz="1867" b="0" baseline="0"/>
            </a:lvl1pPr>
            <a:lvl2pPr>
              <a:spcBef>
                <a:spcPts val="800"/>
              </a:spcBef>
              <a:spcAft>
                <a:spcPts val="0"/>
              </a:spcAft>
              <a:defRPr sz="1733" baseline="0"/>
            </a:lvl2pPr>
            <a:lvl3pPr>
              <a:spcBef>
                <a:spcPts val="800"/>
              </a:spcBef>
              <a:spcAft>
                <a:spcPts val="0"/>
              </a:spcAft>
              <a:buClr>
                <a:srgbClr val="3086AB"/>
              </a:buClr>
              <a:defRPr baseline="0"/>
            </a:lvl3pPr>
            <a:lvl4pPr marL="687899" indent="-228594">
              <a:spcBef>
                <a:spcPts val="800"/>
              </a:spcBef>
              <a:spcAft>
                <a:spcPts val="0"/>
              </a:spcAft>
              <a:buFont typeface="Arial" panose="020B0604020202020204" pitchFamily="34" charset="0"/>
              <a:buChar char="-"/>
              <a:defRPr baseline="0"/>
            </a:lvl4pPr>
            <a:lvl5pPr marL="914377" indent="-228594">
              <a:spcBef>
                <a:spcPts val="8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4874685" y="0"/>
            <a:ext cx="7317316" cy="6858000"/>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0" name="Rectangle 9"/>
          <p:cNvSpPr/>
          <p:nvPr userDrawn="1"/>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6" name="Title 5"/>
          <p:cNvSpPr>
            <a:spLocks noGrp="1"/>
          </p:cNvSpPr>
          <p:nvPr>
            <p:ph type="title" hasCustomPrompt="1"/>
          </p:nvPr>
        </p:nvSpPr>
        <p:spPr>
          <a:xfrm>
            <a:off x="486833" y="646255"/>
            <a:ext cx="4226984" cy="862195"/>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xmlns="" val="19405180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Customizeable Photo Slide (Full Fram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0" y="0"/>
            <a:ext cx="12192000" cy="6858000"/>
          </a:xfrm>
        </p:spPr>
        <p:txBody>
          <a:bodyPr lIns="182880" tIns="1828800"/>
          <a:lstStyle>
            <a:lvl1pPr marL="0" indent="0" algn="ctr">
              <a:buFontTx/>
              <a:buNone/>
              <a:defRPr baseline="0"/>
            </a:lvl1pPr>
          </a:lstStyle>
          <a:p>
            <a:r>
              <a:rPr lang="en-US" dirty="0"/>
              <a:t>Click on the icon to insert </a:t>
            </a:r>
            <a:br>
              <a:rPr lang="en-US" dirty="0"/>
            </a:br>
            <a:r>
              <a:rPr lang="en-US" dirty="0"/>
              <a:t>a new full-frame photo.</a:t>
            </a:r>
          </a:p>
        </p:txBody>
      </p:sp>
    </p:spTree>
    <p:extLst>
      <p:ext uri="{BB962C8B-B14F-4D97-AF65-F5344CB8AC3E}">
        <p14:creationId xmlns:p14="http://schemas.microsoft.com/office/powerpoint/2010/main" xmlns="" val="1331964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BAA5E-61BE-7F42-93E1-A03D4451B334}" type="datetime1">
              <a:rPr lang="en-US" smtClean="0"/>
              <a:pPr/>
              <a:t>10/30/2019</a:t>
            </a:fld>
            <a:endParaRPr lang="en-US" dirty="0"/>
          </a:p>
        </p:txBody>
      </p:sp>
      <p:sp>
        <p:nvSpPr>
          <p:cNvPr id="5" name="Footer Placeholder 4"/>
          <p:cNvSpPr>
            <a:spLocks noGrp="1"/>
          </p:cNvSpPr>
          <p:nvPr>
            <p:ph type="ftr" sz="quarter" idx="11"/>
          </p:nvPr>
        </p:nvSpPr>
        <p:spPr/>
        <p:txBody>
          <a:bodyPr/>
          <a:lstStyle/>
          <a:p>
            <a:r>
              <a:rPr lang="en-US" dirty="0"/>
              <a:t>info@cosla.org </a:t>
            </a:r>
          </a:p>
        </p:txBody>
      </p:sp>
      <p:sp>
        <p:nvSpPr>
          <p:cNvPr id="6" name="Slide Number Placeholder 5"/>
          <p:cNvSpPr>
            <a:spLocks noGrp="1"/>
          </p:cNvSpPr>
          <p:nvPr>
            <p:ph type="sldNum" sz="quarter" idx="12"/>
          </p:nvPr>
        </p:nvSpPr>
        <p:spPr/>
        <p:txBody>
          <a:bodyPr/>
          <a:lstStyle/>
          <a:p>
            <a:fld id="{450A8139-D73E-4748-B4B7-3C94C1701151}" type="slidenum">
              <a:rPr lang="en-US" smtClean="0"/>
              <a:pPr/>
              <a:t>‹#›</a:t>
            </a:fld>
            <a:endParaRPr lang="en-US" dirty="0"/>
          </a:p>
        </p:txBody>
      </p:sp>
    </p:spTree>
    <p:extLst>
      <p:ext uri="{BB962C8B-B14F-4D97-AF65-F5344CB8AC3E}">
        <p14:creationId xmlns:p14="http://schemas.microsoft.com/office/powerpoint/2010/main" xmlns="" val="304061488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1_3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5103447" y="3429000"/>
            <a:ext cx="309567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0"/>
          </p:nvPr>
        </p:nvSpPr>
        <p:spPr>
          <a:xfrm>
            <a:off x="8471878" y="3429000"/>
            <a:ext cx="3110523"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11"/>
          </p:nvPr>
        </p:nvSpPr>
        <p:spPr>
          <a:xfrm>
            <a:off x="1735016" y="3429000"/>
            <a:ext cx="309567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72023438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10/30/2019</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extLst>
      <p:ext uri="{BB962C8B-B14F-4D97-AF65-F5344CB8AC3E}">
        <p14:creationId xmlns:p14="http://schemas.microsoft.com/office/powerpoint/2010/main" xmlns="" val="35076499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799151-C0CF-2547-9E62-37EA1F0BFC86}" type="datetime1">
              <a:rPr lang="en-US" smtClean="0"/>
              <a:pPr/>
              <a:t>10/30/2019</a:t>
            </a:fld>
            <a:endParaRPr lang="en-US" dirty="0"/>
          </a:p>
        </p:txBody>
      </p:sp>
      <p:sp>
        <p:nvSpPr>
          <p:cNvPr id="5" name="Footer Placeholder 4"/>
          <p:cNvSpPr>
            <a:spLocks noGrp="1"/>
          </p:cNvSpPr>
          <p:nvPr>
            <p:ph type="ftr" sz="quarter" idx="11"/>
          </p:nvPr>
        </p:nvSpPr>
        <p:spPr/>
        <p:txBody>
          <a:bodyPr/>
          <a:lstStyle/>
          <a:p>
            <a:r>
              <a:rPr lang="en-US" dirty="0"/>
              <a:t>info@cosla.org </a:t>
            </a:r>
          </a:p>
        </p:txBody>
      </p:sp>
      <p:sp>
        <p:nvSpPr>
          <p:cNvPr id="6" name="Slide Number Placeholder 5"/>
          <p:cNvSpPr>
            <a:spLocks noGrp="1"/>
          </p:cNvSpPr>
          <p:nvPr>
            <p:ph type="sldNum" sz="quarter" idx="12"/>
          </p:nvPr>
        </p:nvSpPr>
        <p:spPr/>
        <p:txBody>
          <a:bodyPr/>
          <a:lstStyle/>
          <a:p>
            <a:fld id="{450A8139-D73E-4748-B4B7-3C94C1701151}" type="slidenum">
              <a:rPr lang="en-US" smtClean="0"/>
              <a:pPr/>
              <a:t>‹#›</a:t>
            </a:fld>
            <a:endParaRPr lang="en-US" dirty="0"/>
          </a:p>
        </p:txBody>
      </p:sp>
    </p:spTree>
    <p:extLst>
      <p:ext uri="{BB962C8B-B14F-4D97-AF65-F5344CB8AC3E}">
        <p14:creationId xmlns:p14="http://schemas.microsoft.com/office/powerpoint/2010/main" xmlns="" val="292191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3 Width Head + 2/3 Copy - Text Only">
    <p:spTree>
      <p:nvGrpSpPr>
        <p:cNvPr id="1" name=""/>
        <p:cNvGrpSpPr/>
        <p:nvPr/>
      </p:nvGrpSpPr>
      <p:grpSpPr>
        <a:xfrm>
          <a:off x="0" y="0"/>
          <a:ext cx="0" cy="0"/>
          <a:chOff x="0" y="0"/>
          <a:chExt cx="0" cy="0"/>
        </a:xfrm>
      </p:grpSpPr>
      <p:sp>
        <p:nvSpPr>
          <p:cNvPr id="6" name="Footer Placeholder 5"/>
          <p:cNvSpPr>
            <a:spLocks noGrp="1"/>
          </p:cNvSpPr>
          <p:nvPr>
            <p:ph type="ftr" sz="quarter" idx="14"/>
          </p:nvPr>
        </p:nvSpPr>
        <p:spPr/>
        <p:txBody>
          <a:bodyPr/>
          <a:lstStyle/>
          <a:p>
            <a:pPr algn="r"/>
            <a:r>
              <a:rPr lang="en-US" dirty="0">
                <a:solidFill>
                  <a:srgbClr val="000000"/>
                </a:solidFill>
              </a:rPr>
              <a:t>© Bill &amp; Melinda Gates Foundation      |</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hasCustomPrompt="1"/>
          </p:nvPr>
        </p:nvSpPr>
        <p:spPr>
          <a:xfrm>
            <a:off x="4887384" y="719328"/>
            <a:ext cx="6728883" cy="5535456"/>
          </a:xfrm>
        </p:spPr>
        <p:txBody>
          <a:bodyPr/>
          <a:lstStyle>
            <a:lvl1pPr>
              <a:spcBef>
                <a:spcPts val="800"/>
              </a:spcBef>
              <a:defRPr/>
            </a:lvl1pPr>
            <a:lvl2pPr>
              <a:spcBef>
                <a:spcPts val="800"/>
              </a:spcBef>
              <a:defRPr/>
            </a:lvl2pPr>
            <a:lvl3pPr>
              <a:spcBef>
                <a:spcPts val="800"/>
              </a:spcBef>
              <a:defRPr sz="1600"/>
            </a:lvl3pPr>
            <a:lvl4pPr>
              <a:spcBef>
                <a:spcPts val="800"/>
              </a:spcBef>
              <a:defRPr/>
            </a:lvl4pPr>
            <a:lvl5pPr>
              <a:spcBef>
                <a:spcPts val="800"/>
              </a:spcBef>
              <a:defRPr/>
            </a:lvl5pPr>
          </a:lstStyle>
          <a:p>
            <a:pPr lvl="0"/>
            <a:r>
              <a:rPr lang="en-US" dirty="0"/>
              <a:t>Insert bullet list at 2/3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3" name="Title 2"/>
          <p:cNvSpPr>
            <a:spLocks noGrp="1"/>
          </p:cNvSpPr>
          <p:nvPr>
            <p:ph type="title" hasCustomPrompt="1"/>
          </p:nvPr>
        </p:nvSpPr>
        <p:spPr>
          <a:xfrm>
            <a:off x="486833" y="645743"/>
            <a:ext cx="4226984" cy="862195"/>
          </a:xfrm>
          <a:prstGeom prst="rect">
            <a:avLst/>
          </a:prstGeom>
        </p:spPr>
        <p:txBody>
          <a:bodyPr anchor="t"/>
          <a:lstStyle>
            <a:lvl1pPr>
              <a:defRPr baseline="0"/>
            </a:lvl1pPr>
          </a:lstStyle>
          <a:p>
            <a:r>
              <a:rPr lang="en-US"/>
              <a:t>INSERT HEADLINE – TWO LINES ALL CAPS</a:t>
            </a:r>
            <a:endParaRPr lang="en-US" dirty="0"/>
          </a:p>
        </p:txBody>
      </p:sp>
    </p:spTree>
    <p:extLst>
      <p:ext uri="{BB962C8B-B14F-4D97-AF65-F5344CB8AC3E}">
        <p14:creationId xmlns:p14="http://schemas.microsoft.com/office/powerpoint/2010/main" xmlns="" val="6519011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Title Slide - Customize Photo">
    <p:spTree>
      <p:nvGrpSpPr>
        <p:cNvPr id="1" name=""/>
        <p:cNvGrpSpPr/>
        <p:nvPr/>
      </p:nvGrpSpPr>
      <p:grpSpPr>
        <a:xfrm>
          <a:off x="0" y="0"/>
          <a:ext cx="0" cy="0"/>
          <a:chOff x="0" y="0"/>
          <a:chExt cx="0" cy="0"/>
        </a:xfrm>
      </p:grpSpPr>
      <p:sp>
        <p:nvSpPr>
          <p:cNvPr id="10" name="Picture Placeholder 7"/>
          <p:cNvSpPr>
            <a:spLocks noGrp="1"/>
          </p:cNvSpPr>
          <p:nvPr>
            <p:ph type="pic" sz="quarter" idx="13" hasCustomPrompt="1"/>
          </p:nvPr>
        </p:nvSpPr>
        <p:spPr>
          <a:xfrm>
            <a:off x="1" y="0"/>
            <a:ext cx="12192000" cy="6858000"/>
          </a:xfrm>
        </p:spPr>
        <p:txBody>
          <a:bodyPr lIns="4754880" tIns="1920240" rIns="0" bIns="0">
            <a:normAutofit/>
          </a:bodyPr>
          <a:lstStyle>
            <a:lvl1pPr marL="0" indent="0">
              <a:buNone/>
              <a:defRPr sz="2400">
                <a:latin typeface="Arial" panose="020B0604020202020204" pitchFamily="34" charset="0"/>
                <a:cs typeface="Arial" panose="020B0604020202020204" pitchFamily="34" charset="0"/>
              </a:defRPr>
            </a:lvl1pPr>
          </a:lstStyle>
          <a:p>
            <a:r>
              <a:rPr lang="en-US" dirty="0"/>
              <a:t>Click on the icon to insert a </a:t>
            </a:r>
            <a:br>
              <a:rPr lang="en-US" dirty="0"/>
            </a:br>
            <a:r>
              <a:rPr lang="en-US" dirty="0"/>
              <a:t>new photo. Detailed instructions </a:t>
            </a:r>
            <a:br>
              <a:rPr lang="en-US" dirty="0"/>
            </a:br>
            <a:r>
              <a:rPr lang="en-US" dirty="0"/>
              <a:t>can be found on the slide titled</a:t>
            </a:r>
            <a:br>
              <a:rPr lang="en-US" dirty="0"/>
            </a:br>
            <a:r>
              <a:rPr lang="en-US" dirty="0"/>
              <a:t>“CHANGING THE PHOTO ON </a:t>
            </a:r>
            <a:br>
              <a:rPr lang="en-US" dirty="0"/>
            </a:br>
            <a:r>
              <a:rPr lang="en-US" dirty="0"/>
              <a:t>YOUR TITLE SLIDE.”</a:t>
            </a:r>
          </a:p>
        </p:txBody>
      </p:sp>
      <p:sp>
        <p:nvSpPr>
          <p:cNvPr id="2" name="Title 1"/>
          <p:cNvSpPr>
            <a:spLocks noGrp="1"/>
          </p:cNvSpPr>
          <p:nvPr>
            <p:ph type="ctrTitle" hasCustomPrompt="1"/>
          </p:nvPr>
        </p:nvSpPr>
        <p:spPr>
          <a:xfrm>
            <a:off x="486835" y="2459702"/>
            <a:ext cx="5520267" cy="1130065"/>
          </a:xfrm>
        </p:spPr>
        <p:txBody>
          <a:bodyPr/>
          <a:lstStyle>
            <a:lvl1pPr>
              <a:defRPr b="0" baseline="0">
                <a:solidFill>
                  <a:schemeClr val="bg1"/>
                </a:solidFill>
              </a:defRPr>
            </a:lvl1pPr>
          </a:lstStyle>
          <a:p>
            <a:r>
              <a:rPr lang="en-US"/>
              <a:t>INSERT MAIN TITLE HERE – UP TO 2 LINES (ALL CAPS)</a:t>
            </a:r>
            <a:endParaRPr lang="en-US" dirty="0"/>
          </a:p>
        </p:txBody>
      </p:sp>
      <p:sp>
        <p:nvSpPr>
          <p:cNvPr id="3" name="Subtitle 2"/>
          <p:cNvSpPr>
            <a:spLocks noGrp="1"/>
          </p:cNvSpPr>
          <p:nvPr>
            <p:ph type="subTitle" idx="1" hasCustomPrompt="1"/>
          </p:nvPr>
        </p:nvSpPr>
        <p:spPr>
          <a:xfrm>
            <a:off x="486835" y="3629781"/>
            <a:ext cx="5520267" cy="696687"/>
          </a:xfrm>
        </p:spPr>
        <p:txBody>
          <a:bodyPr/>
          <a:lstStyle>
            <a:lvl1pPr marL="0" indent="0" algn="l">
              <a:spcBef>
                <a:spcPts val="0"/>
              </a:spcBef>
              <a:buNone/>
              <a:defRPr sz="1867" b="0">
                <a:solidFill>
                  <a:schemeClr val="bg1"/>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486835" y="5408083"/>
            <a:ext cx="5520267" cy="1014491"/>
          </a:xfrm>
        </p:spPr>
        <p:txBody>
          <a:bodyPr/>
          <a:lstStyle>
            <a:lvl1pPr marL="2117" indent="0">
              <a:lnSpc>
                <a:spcPts val="2267"/>
              </a:lnSpc>
              <a:spcBef>
                <a:spcPts val="0"/>
              </a:spcBef>
              <a:buNone/>
              <a:defRPr sz="1600">
                <a:solidFill>
                  <a:schemeClr val="bg1"/>
                </a:solidFill>
              </a:defRPr>
            </a:lvl1pPr>
            <a:lvl2pPr marL="2117" indent="0">
              <a:lnSpc>
                <a:spcPts val="2267"/>
              </a:lnSpc>
              <a:spcBef>
                <a:spcPts val="0"/>
              </a:spcBef>
              <a:buFont typeface="Arial" panose="020B0604020202020204" pitchFamily="34" charset="0"/>
              <a:buNone/>
              <a:defRPr sz="1600">
                <a:solidFill>
                  <a:schemeClr val="bg1"/>
                </a:solidFill>
              </a:defRPr>
            </a:lvl2pPr>
            <a:lvl3pPr marL="2117" indent="0">
              <a:lnSpc>
                <a:spcPts val="2267"/>
              </a:lnSpc>
              <a:spcBef>
                <a:spcPts val="0"/>
              </a:spcBef>
              <a:buNone/>
              <a:defRPr sz="1600">
                <a:solidFill>
                  <a:schemeClr val="bg1"/>
                </a:solidFill>
              </a:defRPr>
            </a:lvl3pPr>
            <a:lvl4pPr marL="2117" indent="0">
              <a:lnSpc>
                <a:spcPts val="2267"/>
              </a:lnSpc>
              <a:spcBef>
                <a:spcPts val="0"/>
              </a:spcBef>
              <a:buNone/>
              <a:defRPr sz="1600">
                <a:solidFill>
                  <a:schemeClr val="bg1"/>
                </a:solidFill>
              </a:defRPr>
            </a:lvl4pPr>
            <a:lvl5pPr marL="2117" indent="0">
              <a:lnSpc>
                <a:spcPts val="2267"/>
              </a:lnSpc>
              <a:spcBef>
                <a:spcPts val="0"/>
              </a:spcBef>
              <a:buNone/>
              <a:defRPr sz="1600">
                <a:solidFill>
                  <a:schemeClr val="bg1"/>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486833" y="4657345"/>
            <a:ext cx="5520268" cy="366183"/>
          </a:xfrm>
          <a:prstGeom prst="rect">
            <a:avLst/>
          </a:prstGeom>
        </p:spPr>
        <p:txBody>
          <a:bodyPr vert="horz" lIns="0" tIns="0" rIns="0" bIns="0" rtlCol="0" anchor="ctr"/>
          <a:lstStyle>
            <a:lvl1pPr algn="l">
              <a:defRPr sz="1600">
                <a:solidFill>
                  <a:schemeClr val="bg1"/>
                </a:solidFill>
                <a:latin typeface="Arial" panose="020B0604020202020204" pitchFamily="34" charset="0"/>
                <a:cs typeface="Arial" panose="020B0604020202020204" pitchFamily="34" charset="0"/>
              </a:defRPr>
            </a:lvl1pPr>
          </a:lstStyle>
          <a:p>
            <a:endParaRPr lang="en-US" dirty="0">
              <a:solidFill>
                <a:srgbClr val="FFFFFF"/>
              </a:solidFill>
            </a:endParaRPr>
          </a:p>
        </p:txBody>
      </p:sp>
      <p:sp>
        <p:nvSpPr>
          <p:cNvPr id="8" name="Footer Placeholder 3"/>
          <p:cNvSpPr>
            <a:spLocks noGrp="1"/>
          </p:cNvSpPr>
          <p:nvPr>
            <p:ph type="ftr" sz="quarter" idx="15"/>
          </p:nvPr>
        </p:nvSpPr>
        <p:spPr>
          <a:xfrm>
            <a:off x="7755467" y="6527945"/>
            <a:ext cx="3860800" cy="207464"/>
          </a:xfrm>
        </p:spPr>
        <p:txBody>
          <a:bodyPr/>
          <a:lstStyle>
            <a:lvl1pPr>
              <a:defRPr sz="667">
                <a:solidFill>
                  <a:schemeClr val="bg1"/>
                </a:solidFill>
              </a:defRPr>
            </a:lvl1pPr>
          </a:lstStyle>
          <a:p>
            <a:pPr algn="r"/>
            <a:r>
              <a:rPr lang="en-US" dirty="0">
                <a:solidFill>
                  <a:srgbClr val="FFFFFF"/>
                </a:solidFill>
              </a:rPr>
              <a:t>© Bill &amp; Melinda Gates Foundation      |</a:t>
            </a:r>
          </a:p>
        </p:txBody>
      </p:sp>
    </p:spTree>
    <p:extLst>
      <p:ext uri="{BB962C8B-B14F-4D97-AF65-F5344CB8AC3E}">
        <p14:creationId xmlns:p14="http://schemas.microsoft.com/office/powerpoint/2010/main" xmlns="" val="4652284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Title Slide - Text Only">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86835" y="2486273"/>
            <a:ext cx="11129432" cy="949079"/>
          </a:xfrm>
          <a:prstGeom prst="rect">
            <a:avLst/>
          </a:prstGeom>
        </p:spPr>
        <p:txBody>
          <a:bodyPr anchor="ctr"/>
          <a:lstStyle>
            <a:lvl1pPr>
              <a:lnSpc>
                <a:spcPts val="3067"/>
              </a:lnSpc>
              <a:defRPr sz="3067" b="0" baseline="0">
                <a:solidFill>
                  <a:schemeClr val="accent6"/>
                </a:solidFill>
              </a:defRPr>
            </a:lvl1pPr>
          </a:lstStyle>
          <a:p>
            <a:r>
              <a:rPr lang="en-US"/>
              <a:t>INSERT MAIN TITLE HERE – UP TO 2 FULL-WIDTH LINES (ALL CAPS)</a:t>
            </a:r>
            <a:endParaRPr lang="en-US" dirty="0"/>
          </a:p>
        </p:txBody>
      </p:sp>
      <p:sp>
        <p:nvSpPr>
          <p:cNvPr id="3" name="Subtitle 2"/>
          <p:cNvSpPr>
            <a:spLocks noGrp="1"/>
          </p:cNvSpPr>
          <p:nvPr>
            <p:ph type="subTitle" idx="1" hasCustomPrompt="1"/>
          </p:nvPr>
        </p:nvSpPr>
        <p:spPr>
          <a:xfrm>
            <a:off x="486834" y="3501610"/>
            <a:ext cx="11129433" cy="586885"/>
          </a:xfrm>
        </p:spPr>
        <p:txBody>
          <a:bodyPr anchor="ctr"/>
          <a:lstStyle>
            <a:lvl1pPr marL="0" indent="0" algn="l">
              <a:spcBef>
                <a:spcPts val="0"/>
              </a:spcBef>
              <a:buNone/>
              <a:defRPr sz="1867" b="0">
                <a:solidFill>
                  <a:schemeClr val="accent4"/>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Insert Sub-Title Here – Up To 2 Lines (Initial Caps)</a:t>
            </a:r>
            <a:endParaRPr lang="en-US" dirty="0"/>
          </a:p>
        </p:txBody>
      </p:sp>
      <p:sp>
        <p:nvSpPr>
          <p:cNvPr id="7" name="Text Placeholder 5"/>
          <p:cNvSpPr>
            <a:spLocks noGrp="1"/>
          </p:cNvSpPr>
          <p:nvPr>
            <p:ph type="body" sz="quarter" idx="14" hasCustomPrompt="1"/>
          </p:nvPr>
        </p:nvSpPr>
        <p:spPr>
          <a:xfrm>
            <a:off x="486834" y="5413248"/>
            <a:ext cx="11106151" cy="1014491"/>
          </a:xfrm>
        </p:spPr>
        <p:txBody>
          <a:bodyPr/>
          <a:lstStyle>
            <a:lvl1pPr marL="2117" indent="0">
              <a:lnSpc>
                <a:spcPts val="2267"/>
              </a:lnSpc>
              <a:spcBef>
                <a:spcPts val="0"/>
              </a:spcBef>
              <a:buNone/>
              <a:defRPr sz="1600">
                <a:solidFill>
                  <a:schemeClr val="accent6">
                    <a:lumMod val="50000"/>
                    <a:lumOff val="50000"/>
                  </a:schemeClr>
                </a:solidFill>
              </a:defRPr>
            </a:lvl1pPr>
            <a:lvl2pPr marL="2117" indent="0">
              <a:lnSpc>
                <a:spcPts val="2267"/>
              </a:lnSpc>
              <a:spcBef>
                <a:spcPts val="0"/>
              </a:spcBef>
              <a:buFont typeface="Arial" panose="020B0604020202020204" pitchFamily="34" charset="0"/>
              <a:buNone/>
              <a:defRPr sz="1600">
                <a:solidFill>
                  <a:schemeClr val="bg1"/>
                </a:solidFill>
              </a:defRPr>
            </a:lvl2pPr>
            <a:lvl3pPr marL="2117" indent="0">
              <a:lnSpc>
                <a:spcPts val="2267"/>
              </a:lnSpc>
              <a:spcBef>
                <a:spcPts val="0"/>
              </a:spcBef>
              <a:buNone/>
              <a:defRPr sz="1600">
                <a:solidFill>
                  <a:schemeClr val="accent6">
                    <a:lumMod val="50000"/>
                    <a:lumOff val="50000"/>
                  </a:schemeClr>
                </a:solidFill>
              </a:defRPr>
            </a:lvl3pPr>
            <a:lvl4pPr marL="2117" indent="0">
              <a:lnSpc>
                <a:spcPts val="2267"/>
              </a:lnSpc>
              <a:spcBef>
                <a:spcPts val="0"/>
              </a:spcBef>
              <a:buNone/>
              <a:defRPr sz="1600">
                <a:solidFill>
                  <a:schemeClr val="bg1"/>
                </a:solidFill>
              </a:defRPr>
            </a:lvl4pPr>
            <a:lvl5pPr marL="2117" indent="0">
              <a:lnSpc>
                <a:spcPts val="2267"/>
              </a:lnSpc>
              <a:spcBef>
                <a:spcPts val="0"/>
              </a:spcBef>
              <a:buNone/>
              <a:defRPr sz="1600">
                <a:solidFill>
                  <a:schemeClr val="accent6">
                    <a:lumMod val="50000"/>
                    <a:lumOff val="50000"/>
                  </a:schemeClr>
                </a:solidFill>
              </a:defRPr>
            </a:lvl5pPr>
          </a:lstStyle>
          <a:p>
            <a:pPr lvl="0"/>
            <a:r>
              <a:rPr lang="en-US"/>
              <a:t>Presenter Name 1</a:t>
            </a:r>
          </a:p>
          <a:p>
            <a:pPr lvl="2"/>
            <a:r>
              <a:rPr lang="en-US"/>
              <a:t>Presenter Name 2</a:t>
            </a:r>
          </a:p>
          <a:p>
            <a:pPr lvl="4"/>
            <a:r>
              <a:rPr lang="en-US"/>
              <a:t>Presenter Name 3</a:t>
            </a:r>
          </a:p>
        </p:txBody>
      </p:sp>
      <p:sp>
        <p:nvSpPr>
          <p:cNvPr id="9" name="Date Placeholder 3"/>
          <p:cNvSpPr>
            <a:spLocks noGrp="1"/>
          </p:cNvSpPr>
          <p:nvPr>
            <p:ph type="dt" sz="half" idx="2"/>
          </p:nvPr>
        </p:nvSpPr>
        <p:spPr>
          <a:xfrm>
            <a:off x="486834" y="4657345"/>
            <a:ext cx="11129433" cy="366183"/>
          </a:xfrm>
          <a:prstGeom prst="rect">
            <a:avLst/>
          </a:prstGeom>
        </p:spPr>
        <p:txBody>
          <a:bodyPr vert="horz" lIns="0" tIns="0" rIns="0" bIns="0" rtlCol="0" anchor="ctr"/>
          <a:lstStyle>
            <a:lvl1pPr algn="l">
              <a:defRPr sz="1600">
                <a:solidFill>
                  <a:schemeClr val="accent6">
                    <a:lumMod val="50000"/>
                    <a:lumOff val="50000"/>
                  </a:schemeClr>
                </a:solidFill>
                <a:latin typeface="Arial" panose="020B0604020202020204" pitchFamily="34" charset="0"/>
                <a:cs typeface="Arial" panose="020B0604020202020204" pitchFamily="34" charset="0"/>
              </a:defRPr>
            </a:lvl1pPr>
          </a:lstStyle>
          <a:p>
            <a:endParaRPr lang="en-US" dirty="0">
              <a:solidFill>
                <a:srgbClr val="000000">
                  <a:lumMod val="50000"/>
                  <a:lumOff val="50000"/>
                </a:srgbClr>
              </a:solidFill>
            </a:endParaRPr>
          </a:p>
        </p:txBody>
      </p:sp>
      <p:cxnSp>
        <p:nvCxnSpPr>
          <p:cNvPr id="11" name="Straight Connector 10"/>
          <p:cNvCxnSpPr/>
          <p:nvPr userDrawn="1"/>
        </p:nvCxnSpPr>
        <p:spPr>
          <a:xfrm>
            <a:off x="486834" y="4293719"/>
            <a:ext cx="11129433" cy="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6" descr="C:\Users\TERESA~1\AppData\Local\Temp\vmware-Teresa Sharp\VMwareDnD\99bbe9a7\BMGF_red_box_2in.jpg"/>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9421707" y="1"/>
            <a:ext cx="2194560" cy="2194560"/>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Footer Placeholder 3"/>
          <p:cNvSpPr>
            <a:spLocks noGrp="1"/>
          </p:cNvSpPr>
          <p:nvPr>
            <p:ph type="ftr" sz="quarter" idx="15"/>
          </p:nvPr>
        </p:nvSpPr>
        <p:spPr>
          <a:xfrm>
            <a:off x="7755467" y="6527945"/>
            <a:ext cx="3860800" cy="207464"/>
          </a:xfrm>
        </p:spPr>
        <p:txBody>
          <a:bodyPr/>
          <a:lstStyle>
            <a:lvl1pPr>
              <a:defRPr sz="667"/>
            </a:lvl1pPr>
          </a:lstStyle>
          <a:p>
            <a:pPr algn="r"/>
            <a:r>
              <a:rPr lang="en-US" dirty="0">
                <a:solidFill>
                  <a:srgbClr val="000000"/>
                </a:solidFill>
              </a:rPr>
              <a:t>© Bill &amp; Melinda Gates Foundation      |</a:t>
            </a:r>
          </a:p>
        </p:txBody>
      </p:sp>
    </p:spTree>
    <p:extLst>
      <p:ext uri="{BB962C8B-B14F-4D97-AF65-F5344CB8AC3E}">
        <p14:creationId xmlns:p14="http://schemas.microsoft.com/office/powerpoint/2010/main" xmlns="" val="372567204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Text-Only Transition Slide">
    <p:spTree>
      <p:nvGrpSpPr>
        <p:cNvPr id="1" name=""/>
        <p:cNvGrpSpPr/>
        <p:nvPr/>
      </p:nvGrpSpPr>
      <p:grpSpPr>
        <a:xfrm>
          <a:off x="0" y="0"/>
          <a:ext cx="0" cy="0"/>
          <a:chOff x="0" y="0"/>
          <a:chExt cx="0" cy="0"/>
        </a:xfrm>
      </p:grpSpPr>
      <p:sp>
        <p:nvSpPr>
          <p:cNvPr id="3" name="Text Placeholder 2"/>
          <p:cNvSpPr>
            <a:spLocks noGrp="1"/>
          </p:cNvSpPr>
          <p:nvPr>
            <p:ph type="body" sz="quarter" idx="13" hasCustomPrompt="1"/>
          </p:nvPr>
        </p:nvSpPr>
        <p:spPr>
          <a:xfrm>
            <a:off x="0" y="0"/>
            <a:ext cx="12192000" cy="6858000"/>
          </a:xfrm>
          <a:solidFill>
            <a:schemeClr val="accent3"/>
          </a:solidFill>
        </p:spPr>
        <p:txBody>
          <a:bodyPr lIns="365760" tIns="685800" rIns="365760" bIns="1828800"/>
          <a:lstStyle>
            <a:lvl1pPr marL="0" indent="0">
              <a:lnSpc>
                <a:spcPts val="4533"/>
              </a:lnSpc>
              <a:spcBef>
                <a:spcPts val="1600"/>
              </a:spcBef>
              <a:buNone/>
              <a:defRPr lang="en-US" sz="4000" kern="1200" cap="all" baseline="0" smtClean="0">
                <a:solidFill>
                  <a:schemeClr val="bg1"/>
                </a:solidFill>
                <a:latin typeface="Arial" pitchFamily="34" charset="0"/>
                <a:ea typeface="+mn-ea"/>
                <a:cs typeface="Arial" pitchFamily="34" charset="0"/>
              </a:defRPr>
            </a:lvl1pPr>
            <a:lvl2pPr marL="0" indent="0">
              <a:buFont typeface="Arial" pitchFamily="34" charset="0"/>
              <a:buNone/>
              <a:defRPr lang="en-US" sz="4800" kern="1200" smtClean="0">
                <a:solidFill>
                  <a:schemeClr val="accent3">
                    <a:lumMod val="75000"/>
                  </a:schemeClr>
                </a:solidFill>
                <a:latin typeface="Arial" pitchFamily="34" charset="0"/>
                <a:ea typeface="+mn-ea"/>
                <a:cs typeface="Arial" pitchFamily="34" charset="0"/>
              </a:defRPr>
            </a:lvl2pPr>
            <a:lvl3pPr marL="0" indent="0">
              <a:buNone/>
              <a:defRPr lang="en-US" sz="4800" kern="1200" smtClean="0">
                <a:solidFill>
                  <a:schemeClr val="accent3">
                    <a:lumMod val="75000"/>
                  </a:schemeClr>
                </a:solidFill>
                <a:latin typeface="Arial" pitchFamily="34" charset="0"/>
                <a:ea typeface="+mn-ea"/>
                <a:cs typeface="Arial" pitchFamily="34" charset="0"/>
              </a:defRPr>
            </a:lvl3pPr>
            <a:lvl4pPr marL="0" indent="0">
              <a:buNone/>
              <a:defRPr lang="en-US" sz="4800" kern="1200" smtClean="0">
                <a:solidFill>
                  <a:schemeClr val="accent3">
                    <a:lumMod val="75000"/>
                  </a:schemeClr>
                </a:solidFill>
                <a:latin typeface="Arial" pitchFamily="34" charset="0"/>
                <a:ea typeface="+mn-ea"/>
                <a:cs typeface="Arial" pitchFamily="34" charset="0"/>
              </a:defRPr>
            </a:lvl4pPr>
            <a:lvl5pPr marL="0" indent="0">
              <a:buNone/>
              <a:defRPr lang="en-US" sz="4800" kern="1200">
                <a:solidFill>
                  <a:schemeClr val="accent3">
                    <a:lumMod val="75000"/>
                  </a:schemeClr>
                </a:solidFill>
                <a:latin typeface="Arial" pitchFamily="34" charset="0"/>
                <a:ea typeface="+mn-ea"/>
                <a:cs typeface="Arial" pitchFamily="34" charset="0"/>
              </a:defRPr>
            </a:lvl5pPr>
          </a:lstStyle>
          <a:p>
            <a:pPr lvl="0"/>
            <a:r>
              <a:rPr lang="en-US"/>
              <a:t>CLICK TO EDIT TEXT</a:t>
            </a:r>
          </a:p>
        </p:txBody>
      </p:sp>
    </p:spTree>
    <p:extLst>
      <p:ext uri="{BB962C8B-B14F-4D97-AF65-F5344CB8AC3E}">
        <p14:creationId xmlns:p14="http://schemas.microsoft.com/office/powerpoint/2010/main" xmlns="" val="33195559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Full Width Head + Copy - Text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11106151" cy="4519084"/>
          </a:xfrm>
        </p:spPr>
        <p:txBody>
          <a:bodyPr/>
          <a:lstStyle>
            <a:lvl1pPr>
              <a:spcBef>
                <a:spcPts val="800"/>
              </a:spcBef>
              <a:spcAft>
                <a:spcPts val="0"/>
              </a:spcAft>
              <a:defRPr sz="1867" b="0" baseline="0"/>
            </a:lvl1pPr>
            <a:lvl2pPr marL="228594" indent="-228594">
              <a:spcBef>
                <a:spcPts val="800"/>
              </a:spcBef>
              <a:spcAft>
                <a:spcPts val="0"/>
              </a:spcAft>
              <a:buClr>
                <a:schemeClr val="accent3">
                  <a:lumMod val="75000"/>
                </a:schemeClr>
              </a:buClr>
              <a:buFont typeface="Wingdings" panose="05000000000000000000" pitchFamily="2" charset="2"/>
              <a:buChar char="§"/>
              <a:defRPr sz="1733"/>
            </a:lvl2pPr>
            <a:lvl3pPr marL="457189" indent="-228594">
              <a:spcBef>
                <a:spcPts val="800"/>
              </a:spcBef>
              <a:spcAft>
                <a:spcPts val="0"/>
              </a:spcAft>
              <a:buClr>
                <a:srgbClr val="3086AB"/>
              </a:buClr>
              <a:buFont typeface="Arial" panose="020B0604020202020204" pitchFamily="34" charset="0"/>
              <a:buChar char="•"/>
              <a:tabLst/>
              <a:defRPr baseline="0"/>
            </a:lvl3pPr>
            <a:lvl4pPr marL="687900" indent="-230712">
              <a:spcBef>
                <a:spcPts val="800"/>
              </a:spcBef>
              <a:spcAft>
                <a:spcPts val="0"/>
              </a:spcAft>
              <a:buFont typeface="Arial" panose="020B0604020202020204" pitchFamily="34" charset="0"/>
              <a:buChar char="-"/>
              <a:tabLst/>
              <a:defRPr baseline="0"/>
            </a:lvl4pPr>
            <a:lvl5pPr marL="916494" indent="-228594">
              <a:spcBef>
                <a:spcPts val="800"/>
              </a:spcBef>
              <a:spcAft>
                <a:spcPts val="0"/>
              </a:spcAft>
              <a:defRPr baseline="0"/>
            </a:lvl5pPr>
          </a:lstStyle>
          <a:p>
            <a:pPr lvl="0"/>
            <a:r>
              <a:rPr lang="en-US" dirty="0"/>
              <a:t>Insert bullet list at full-width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486833" y="646177"/>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3587843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Full Width Head + Bold Subhead">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519627"/>
            <a:ext cx="11106151" cy="398213"/>
          </a:xfrm>
        </p:spPr>
        <p:txBody>
          <a:bodyPr/>
          <a:lstStyle>
            <a:lvl1pPr>
              <a:lnSpc>
                <a:spcPts val="2133"/>
              </a:lnSpc>
              <a:spcBef>
                <a:spcPts val="0"/>
              </a:spcBef>
              <a:defRPr sz="1867" b="1" baseline="0"/>
            </a:lvl1pPr>
            <a:lvl2pPr marL="228594" indent="-228594">
              <a:spcBef>
                <a:spcPts val="448"/>
              </a:spcBef>
              <a:spcAft>
                <a:spcPts val="0"/>
              </a:spcAft>
              <a:buClr>
                <a:schemeClr val="accent3">
                  <a:lumMod val="75000"/>
                </a:schemeClr>
              </a:buClr>
              <a:buFont typeface="Wingdings" panose="05000000000000000000" pitchFamily="2" charset="2"/>
              <a:buChar char="§"/>
              <a:defRPr sz="1733"/>
            </a:lvl2pPr>
            <a:lvl3pPr marL="457189" indent="-228594">
              <a:spcBef>
                <a:spcPts val="448"/>
              </a:spcBef>
              <a:buClr>
                <a:srgbClr val="3086AB"/>
              </a:buClr>
              <a:buFont typeface="Arial" panose="020B0604020202020204" pitchFamily="34" charset="0"/>
              <a:buChar char="•"/>
              <a:tabLst/>
              <a:defRPr baseline="0"/>
            </a:lvl3pPr>
            <a:lvl4pPr marL="687900" indent="-230712">
              <a:spcBef>
                <a:spcPts val="448"/>
              </a:spcBef>
              <a:spcAft>
                <a:spcPts val="0"/>
              </a:spcAft>
              <a:buFont typeface="Arial" panose="020B0604020202020204" pitchFamily="34" charset="0"/>
              <a:buChar char="-"/>
              <a:tabLst/>
              <a:defRPr baseline="0"/>
            </a:lvl4pPr>
            <a:lvl5pPr marL="916494" indent="-228594">
              <a:spcBef>
                <a:spcPts val="448"/>
              </a:spcBef>
              <a:defRPr baseline="0"/>
            </a:lvl5pPr>
          </a:lstStyle>
          <a:p>
            <a:pPr lvl="0"/>
            <a:r>
              <a:rPr lang="en-US" dirty="0"/>
              <a:t>Insert bullet list at full-width </a:t>
            </a:r>
            <a:r>
              <a:rPr lang="en-US"/>
              <a:t>of slide</a:t>
            </a:r>
            <a:endParaRPr lang="en-US" dirty="0"/>
          </a:p>
        </p:txBody>
      </p:sp>
      <p:sp>
        <p:nvSpPr>
          <p:cNvPr id="5" name="Footer Placeholder 4"/>
          <p:cNvSpPr>
            <a:spLocks noGrp="1"/>
          </p:cNvSpPr>
          <p:nvPr>
            <p:ph type="ftr" sz="quarter" idx="14"/>
          </p:nvPr>
        </p:nvSpPr>
        <p:spPr/>
        <p:txBody>
          <a:bodyPr/>
          <a:lstStyle/>
          <a:p>
            <a:pPr algn="r"/>
            <a:r>
              <a:rPr lang="en-US" dirty="0">
                <a:solidFill>
                  <a:srgbClr val="000000"/>
                </a:solidFill>
              </a:rPr>
              <a:t>© Bill &amp; Melinda Gates Foundation      |</a:t>
            </a:r>
          </a:p>
        </p:txBody>
      </p:sp>
      <p:sp>
        <p:nvSpPr>
          <p:cNvPr id="6" name="Slide Number Placeholder 5"/>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p:nvPr>
        </p:nvSpPr>
        <p:spPr>
          <a:xfrm>
            <a:off x="486834" y="2038298"/>
            <a:ext cx="11129433" cy="4221604"/>
          </a:xfrm>
        </p:spPr>
        <p:txBody>
          <a:bodyPr/>
          <a:lstStyle>
            <a:lvl1pPr>
              <a:spcBef>
                <a:spcPts val="800"/>
              </a:spcBef>
              <a:defRPr sz="1733"/>
            </a:lvl1pPr>
            <a:lvl2pPr>
              <a:spcBef>
                <a:spcPts val="800"/>
              </a:spcBef>
              <a:defRPr sz="1733"/>
            </a:lvl2pPr>
            <a:lvl3pPr>
              <a:spcBef>
                <a:spcPts val="800"/>
              </a:spcBef>
              <a:defRPr sz="1600"/>
            </a:lvl3pPr>
            <a:lvl4pPr>
              <a:spcBef>
                <a:spcPts val="800"/>
              </a:spcBef>
              <a:defRPr sz="1467"/>
            </a:lvl4pPr>
            <a:lvl5pPr>
              <a:spcBef>
                <a:spcPts val="800"/>
              </a:spcBef>
              <a:defRPr sz="1333"/>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486833" y="646177"/>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37823157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1/3 Width Head + 2/3 Copy - Text Only">
    <p:spTree>
      <p:nvGrpSpPr>
        <p:cNvPr id="1" name=""/>
        <p:cNvGrpSpPr/>
        <p:nvPr/>
      </p:nvGrpSpPr>
      <p:grpSpPr>
        <a:xfrm>
          <a:off x="0" y="0"/>
          <a:ext cx="0" cy="0"/>
          <a:chOff x="0" y="0"/>
          <a:chExt cx="0" cy="0"/>
        </a:xfrm>
      </p:grpSpPr>
      <p:sp>
        <p:nvSpPr>
          <p:cNvPr id="6" name="Footer Placeholder 5"/>
          <p:cNvSpPr>
            <a:spLocks noGrp="1"/>
          </p:cNvSpPr>
          <p:nvPr>
            <p:ph type="ftr" sz="quarter" idx="14"/>
          </p:nvPr>
        </p:nvSpPr>
        <p:spPr/>
        <p:txBody>
          <a:bodyPr/>
          <a:lstStyle/>
          <a:p>
            <a:pPr algn="r"/>
            <a:r>
              <a:rPr lang="en-US" dirty="0">
                <a:solidFill>
                  <a:srgbClr val="000000"/>
                </a:solidFill>
              </a:rPr>
              <a:t>© Bill &amp; Melinda Gates Foundation      |</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4" name="Text Placeholder 3"/>
          <p:cNvSpPr>
            <a:spLocks noGrp="1"/>
          </p:cNvSpPr>
          <p:nvPr>
            <p:ph type="body" sz="quarter" idx="16" hasCustomPrompt="1"/>
          </p:nvPr>
        </p:nvSpPr>
        <p:spPr>
          <a:xfrm>
            <a:off x="4887384" y="712944"/>
            <a:ext cx="6728883" cy="5535456"/>
          </a:xfrm>
        </p:spPr>
        <p:txBody>
          <a:bodyPr/>
          <a:lstStyle>
            <a:lvl1pPr>
              <a:spcBef>
                <a:spcPts val="800"/>
              </a:spcBef>
              <a:defRPr/>
            </a:lvl1pPr>
            <a:lvl2pPr>
              <a:spcBef>
                <a:spcPts val="800"/>
              </a:spcBef>
              <a:defRPr/>
            </a:lvl2pPr>
            <a:lvl3pPr>
              <a:spcBef>
                <a:spcPts val="800"/>
              </a:spcBef>
              <a:defRPr/>
            </a:lvl3pPr>
            <a:lvl4pPr>
              <a:spcBef>
                <a:spcPts val="800"/>
              </a:spcBef>
              <a:defRPr/>
            </a:lvl4pPr>
            <a:lvl5pPr>
              <a:spcBef>
                <a:spcPts val="800"/>
              </a:spcBef>
              <a:defRPr/>
            </a:lvl5pPr>
          </a:lstStyle>
          <a:p>
            <a:pPr lvl="0"/>
            <a:r>
              <a:rPr lang="en-US" dirty="0"/>
              <a:t>Insert bullet list at 2/3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3" name="Title 2"/>
          <p:cNvSpPr>
            <a:spLocks noGrp="1"/>
          </p:cNvSpPr>
          <p:nvPr>
            <p:ph type="title" hasCustomPrompt="1"/>
          </p:nvPr>
        </p:nvSpPr>
        <p:spPr>
          <a:xfrm>
            <a:off x="486833" y="646176"/>
            <a:ext cx="4226984" cy="862195"/>
          </a:xfrm>
          <a:prstGeom prst="rect">
            <a:avLst/>
          </a:prstGeom>
        </p:spPr>
        <p:txBody>
          <a:bodyPr anchor="t"/>
          <a:lstStyle>
            <a:lvl1pPr>
              <a:defRPr baseline="0"/>
            </a:lvl1pPr>
          </a:lstStyle>
          <a:p>
            <a:r>
              <a:rPr lang="en-US"/>
              <a:t>INSERT HEADLINE – TWO LINES ALL CAPS</a:t>
            </a:r>
            <a:endParaRPr lang="en-US" dirty="0"/>
          </a:p>
        </p:txBody>
      </p:sp>
    </p:spTree>
    <p:extLst>
      <p:ext uri="{BB962C8B-B14F-4D97-AF65-F5344CB8AC3E}">
        <p14:creationId xmlns:p14="http://schemas.microsoft.com/office/powerpoint/2010/main" xmlns="" val="370580909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Full Width Head, Copy + Visual">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dirty="0">
                <a:solidFill>
                  <a:srgbClr val="000000"/>
                </a:solidFill>
              </a:rPr>
              <a:t>© Bill &amp; Melinda Gates Foundation      |</a:t>
            </a:r>
          </a:p>
        </p:txBody>
      </p:sp>
      <p:sp>
        <p:nvSpPr>
          <p:cNvPr id="5" name="Slide Number Placeholder 4"/>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3" name="Text Placeholder 2"/>
          <p:cNvSpPr>
            <a:spLocks noGrp="1"/>
          </p:cNvSpPr>
          <p:nvPr>
            <p:ph type="body" sz="quarter" idx="16" hasCustomPrompt="1"/>
          </p:nvPr>
        </p:nvSpPr>
        <p:spPr>
          <a:xfrm>
            <a:off x="486834" y="1162281"/>
            <a:ext cx="11106151" cy="600132"/>
          </a:xfrm>
        </p:spPr>
        <p:txBody>
          <a:bodyPr/>
          <a:lstStyle>
            <a:lvl1pPr marL="0" indent="0">
              <a:buNone/>
              <a:defRPr sz="1667" baseline="0"/>
            </a:lvl1pPr>
            <a:lvl2pPr marL="0" indent="0">
              <a:buFont typeface="Arial" panose="020B0604020202020204" pitchFamily="34" charset="0"/>
              <a:buNone/>
              <a:defRPr sz="1667"/>
            </a:lvl2pPr>
            <a:lvl3pPr marL="0" indent="0">
              <a:buNone/>
              <a:defRPr sz="1667"/>
            </a:lvl3pPr>
            <a:lvl4pPr marL="0" indent="0">
              <a:buNone/>
              <a:defRPr sz="1667"/>
            </a:lvl4pPr>
            <a:lvl5pPr marL="0" indent="0">
              <a:buNone/>
              <a:defRPr sz="1667"/>
            </a:lvl5pPr>
          </a:lstStyle>
          <a:p>
            <a:pPr lvl="0"/>
            <a:r>
              <a:rPr lang="en-US" dirty="0"/>
              <a:t>Insert sub-headline or explanatory copy here – up to 2 full-width lines.</a:t>
            </a:r>
          </a:p>
        </p:txBody>
      </p:sp>
      <p:sp>
        <p:nvSpPr>
          <p:cNvPr id="7" name="Content Placeholder 6"/>
          <p:cNvSpPr>
            <a:spLocks noGrp="1"/>
          </p:cNvSpPr>
          <p:nvPr>
            <p:ph sz="quarter" idx="17" hasCustomPrompt="1"/>
          </p:nvPr>
        </p:nvSpPr>
        <p:spPr>
          <a:xfrm>
            <a:off x="486833" y="1949451"/>
            <a:ext cx="11106151" cy="4288367"/>
          </a:xfrm>
        </p:spPr>
        <p:txBody>
          <a:bodyPr tIns="1097280"/>
          <a:lstStyle>
            <a:lvl1pPr marL="0" indent="0" algn="ctr">
              <a:buNone/>
              <a:defRPr sz="1600" baseline="0"/>
            </a:lvl1pPr>
            <a:lvl2pPr marL="0" indent="0">
              <a:buFont typeface="Arial" panose="020B0604020202020204" pitchFamily="34" charset="0"/>
              <a:buNone/>
              <a:defRPr sz="1600"/>
            </a:lvl2pPr>
            <a:lvl3pPr marL="0" indent="0">
              <a:buNone/>
              <a:defRPr sz="1600"/>
            </a:lvl3pPr>
            <a:lvl4pPr marL="0" indent="0">
              <a:buNone/>
              <a:defRPr sz="1600"/>
            </a:lvl4pPr>
            <a:lvl5pPr marL="0" indent="0">
              <a:buNone/>
              <a:defRPr sz="1600"/>
            </a:lvl5pPr>
          </a:lstStyle>
          <a:p>
            <a:pPr lvl="0"/>
            <a:r>
              <a:rPr lang="en-US" dirty="0"/>
              <a:t>Click icon to insert visual element here at full-width of slide.</a:t>
            </a:r>
          </a:p>
        </p:txBody>
      </p:sp>
      <p:sp>
        <p:nvSpPr>
          <p:cNvPr id="6" name="Title 5"/>
          <p:cNvSpPr>
            <a:spLocks noGrp="1"/>
          </p:cNvSpPr>
          <p:nvPr>
            <p:ph type="title" hasCustomPrompt="1"/>
          </p:nvPr>
        </p:nvSpPr>
        <p:spPr>
          <a:xfrm>
            <a:off x="486833" y="646176"/>
            <a:ext cx="11106151" cy="509240"/>
          </a:xfrm>
        </p:spPr>
        <p:txBody>
          <a:bodyPr/>
          <a:lstStyle>
            <a:lvl1pPr>
              <a:defRPr baseline="0"/>
            </a:lvl1pPr>
          </a:lstStyle>
          <a:p>
            <a:r>
              <a:rPr lang="en-US"/>
              <a:t>INSERT HEADLINE HERE – UP TO 1 FULL-WIDTH LINE</a:t>
            </a:r>
          </a:p>
        </p:txBody>
      </p:sp>
    </p:spTree>
    <p:extLst>
      <p:ext uri="{BB962C8B-B14F-4D97-AF65-F5344CB8AC3E}">
        <p14:creationId xmlns:p14="http://schemas.microsoft.com/office/powerpoint/2010/main" xmlns="" val="19009399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Full Width Head, 1/3 Copy + 2/3 Visua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874684" y="1716158"/>
            <a:ext cx="6718301" cy="4521661"/>
          </a:xfrm>
        </p:spPr>
        <p:txBody>
          <a:bodyPr/>
          <a:lstStyle>
            <a:lvl1pPr>
              <a:defRPr baseline="0"/>
            </a:lvl1pPr>
          </a:lstStyle>
          <a:p>
            <a:pPr lvl="0"/>
            <a:r>
              <a:rPr lang="en-US" dirty="0"/>
              <a:t>Click an icon to insert a visual here at 2/3 width of slide</a:t>
            </a:r>
          </a:p>
        </p:txBody>
      </p:sp>
      <p:sp>
        <p:nvSpPr>
          <p:cNvPr id="7" name="Text Placeholder 7"/>
          <p:cNvSpPr>
            <a:spLocks noGrp="1"/>
          </p:cNvSpPr>
          <p:nvPr>
            <p:ph type="body" sz="quarter" idx="13" hasCustomPrompt="1"/>
          </p:nvPr>
        </p:nvSpPr>
        <p:spPr>
          <a:xfrm>
            <a:off x="486833" y="1718734"/>
            <a:ext cx="4226984" cy="4519084"/>
          </a:xfrm>
        </p:spPr>
        <p:txBody>
          <a:bodyPr/>
          <a:lstStyle>
            <a:lvl1pPr>
              <a:spcBef>
                <a:spcPts val="800"/>
              </a:spcBef>
              <a:spcAft>
                <a:spcPts val="0"/>
              </a:spcAft>
              <a:defRPr sz="1867" b="0"/>
            </a:lvl1pPr>
            <a:lvl2pPr>
              <a:spcBef>
                <a:spcPts val="800"/>
              </a:spcBef>
              <a:spcAft>
                <a:spcPts val="0"/>
              </a:spcAft>
              <a:defRPr sz="1733" baseline="0"/>
            </a:lvl2pPr>
            <a:lvl3pPr>
              <a:spcBef>
                <a:spcPts val="800"/>
              </a:spcBef>
              <a:spcAft>
                <a:spcPts val="0"/>
              </a:spcAft>
              <a:buClr>
                <a:srgbClr val="3086AB"/>
              </a:buClr>
              <a:defRPr sz="1600"/>
            </a:lvl3pPr>
            <a:lvl4pPr marL="687899" indent="-228594">
              <a:spcBef>
                <a:spcPts val="800"/>
              </a:spcBef>
              <a:spcAft>
                <a:spcPts val="0"/>
              </a:spcAft>
              <a:buFont typeface="Arial" panose="020B0604020202020204" pitchFamily="34" charset="0"/>
              <a:buChar char="-"/>
              <a:defRPr baseline="0"/>
            </a:lvl4pPr>
            <a:lvl5pPr>
              <a:spcBef>
                <a:spcPts val="800"/>
              </a:spcBef>
              <a:spcAft>
                <a:spcPts val="0"/>
              </a:spcAft>
              <a:defRPr/>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6" name="Footer Placeholder 5"/>
          <p:cNvSpPr>
            <a:spLocks noGrp="1"/>
          </p:cNvSpPr>
          <p:nvPr>
            <p:ph type="ftr" sz="quarter" idx="14"/>
          </p:nvPr>
        </p:nvSpPr>
        <p:spPr/>
        <p:txBody>
          <a:bodyPr/>
          <a:lstStyle/>
          <a:p>
            <a:pPr algn="r"/>
            <a:r>
              <a:rPr lang="en-US" dirty="0">
                <a:solidFill>
                  <a:srgbClr val="000000"/>
                </a:solidFill>
              </a:rPr>
              <a:t>© Bill &amp; Melinda Gates Foundation      |</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486833" y="646177"/>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5076804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1/3 Width Head + Copy w/ 2/3 Visual">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4226984" cy="4519085"/>
          </a:xfrm>
        </p:spPr>
        <p:txBody>
          <a:bodyPr/>
          <a:lstStyle>
            <a:lvl1pPr>
              <a:spcBef>
                <a:spcPts val="800"/>
              </a:spcBef>
              <a:spcAft>
                <a:spcPts val="0"/>
              </a:spcAft>
              <a:buClr>
                <a:srgbClr val="2F85AA"/>
              </a:buClr>
              <a:defRPr sz="1867" b="0" baseline="0"/>
            </a:lvl1pPr>
            <a:lvl2pPr>
              <a:spcBef>
                <a:spcPts val="800"/>
              </a:spcBef>
              <a:spcAft>
                <a:spcPts val="0"/>
              </a:spcAft>
              <a:defRPr sz="1733" baseline="0"/>
            </a:lvl2pPr>
            <a:lvl3pPr>
              <a:spcBef>
                <a:spcPts val="800"/>
              </a:spcBef>
              <a:spcAft>
                <a:spcPts val="0"/>
              </a:spcAft>
              <a:buClr>
                <a:srgbClr val="3086AB"/>
              </a:buClr>
              <a:defRPr baseline="0"/>
            </a:lvl3pPr>
            <a:lvl4pPr marL="687899" indent="-228594">
              <a:spcBef>
                <a:spcPts val="800"/>
              </a:spcBef>
              <a:spcAft>
                <a:spcPts val="0"/>
              </a:spcAft>
              <a:buFont typeface="Arial" panose="020B0604020202020204" pitchFamily="34" charset="0"/>
              <a:buChar char="-"/>
              <a:defRPr baseline="0"/>
            </a:lvl4pPr>
            <a:lvl5pPr marL="914377" indent="-228594">
              <a:spcBef>
                <a:spcPts val="800"/>
              </a:spcBef>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2" name="Footer Placeholder 1"/>
          <p:cNvSpPr>
            <a:spLocks noGrp="1"/>
          </p:cNvSpPr>
          <p:nvPr>
            <p:ph type="ftr" sz="quarter" idx="15"/>
          </p:nvPr>
        </p:nvSpPr>
        <p:spPr/>
        <p:txBody>
          <a:bodyPr/>
          <a:lstStyle/>
          <a:p>
            <a:pPr algn="r"/>
            <a:r>
              <a:rPr lang="en-US" dirty="0">
                <a:solidFill>
                  <a:srgbClr val="000000"/>
                </a:solidFill>
              </a:rPr>
              <a:t>© Bill &amp; Melinda Gates Foundation      |</a:t>
            </a:r>
          </a:p>
        </p:txBody>
      </p:sp>
      <p:sp>
        <p:nvSpPr>
          <p:cNvPr id="3" name="Slide Number Placeholder 2"/>
          <p:cNvSpPr>
            <a:spLocks noGrp="1"/>
          </p:cNvSpPr>
          <p:nvPr>
            <p:ph type="sldNum" sz="quarter" idx="16"/>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5" name="Title 4"/>
          <p:cNvSpPr>
            <a:spLocks noGrp="1"/>
          </p:cNvSpPr>
          <p:nvPr>
            <p:ph type="title" hasCustomPrompt="1"/>
          </p:nvPr>
        </p:nvSpPr>
        <p:spPr>
          <a:xfrm>
            <a:off x="486833" y="646176"/>
            <a:ext cx="4226984" cy="862195"/>
          </a:xfrm>
        </p:spPr>
        <p:txBody>
          <a:bodyPr/>
          <a:lstStyle>
            <a:lvl1pPr>
              <a:defRPr baseline="0"/>
            </a:lvl1pPr>
          </a:lstStyle>
          <a:p>
            <a:r>
              <a:rPr lang="en-US"/>
              <a:t>INSERT HEADLINE – TWO LINES ALL CAPS</a:t>
            </a:r>
          </a:p>
        </p:txBody>
      </p:sp>
      <p:sp>
        <p:nvSpPr>
          <p:cNvPr id="7" name="Content Placeholder 2"/>
          <p:cNvSpPr>
            <a:spLocks noGrp="1"/>
          </p:cNvSpPr>
          <p:nvPr>
            <p:ph idx="1" hasCustomPrompt="1"/>
          </p:nvPr>
        </p:nvSpPr>
        <p:spPr>
          <a:xfrm>
            <a:off x="4874684" y="651934"/>
            <a:ext cx="6718301" cy="5585885"/>
          </a:xfrm>
        </p:spPr>
        <p:txBody>
          <a:bodyPr/>
          <a:lstStyle>
            <a:lvl1pPr>
              <a:defRPr baseline="0"/>
            </a:lvl1pPr>
          </a:lstStyle>
          <a:p>
            <a:pPr lvl="0"/>
            <a:r>
              <a:rPr lang="en-US" dirty="0"/>
              <a:t>Click an icon to insert a visual here at 2/3 width of slide</a:t>
            </a:r>
          </a:p>
        </p:txBody>
      </p:sp>
    </p:spTree>
    <p:extLst>
      <p:ext uri="{BB962C8B-B14F-4D97-AF65-F5344CB8AC3E}">
        <p14:creationId xmlns:p14="http://schemas.microsoft.com/office/powerpoint/2010/main" xmlns="" val="204374941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1/3 Width Single Copy Block + Full-Bleed Photo">
    <p:spTree>
      <p:nvGrpSpPr>
        <p:cNvPr id="1" name=""/>
        <p:cNvGrpSpPr/>
        <p:nvPr/>
      </p:nvGrpSpPr>
      <p:grpSpPr>
        <a:xfrm>
          <a:off x="0" y="0"/>
          <a:ext cx="0" cy="0"/>
          <a:chOff x="0" y="0"/>
          <a:chExt cx="0" cy="0"/>
        </a:xfrm>
      </p:grpSpPr>
      <p:sp>
        <p:nvSpPr>
          <p:cNvPr id="7" name="Picture Placeholder 6"/>
          <p:cNvSpPr>
            <a:spLocks noGrp="1"/>
          </p:cNvSpPr>
          <p:nvPr>
            <p:ph type="pic" sz="quarter" idx="14"/>
          </p:nvPr>
        </p:nvSpPr>
        <p:spPr>
          <a:xfrm>
            <a:off x="4874683" y="0"/>
            <a:ext cx="7317316" cy="6858000"/>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icon to insert photo</a:t>
            </a:r>
          </a:p>
        </p:txBody>
      </p:sp>
      <p:sp>
        <p:nvSpPr>
          <p:cNvPr id="10" name="Rectangle 9"/>
          <p:cNvSpPr/>
          <p:nvPr userDrawn="1"/>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3" name="Text Placeholder 2"/>
          <p:cNvSpPr>
            <a:spLocks noGrp="1"/>
          </p:cNvSpPr>
          <p:nvPr>
            <p:ph type="body" sz="quarter" idx="15" hasCustomPrompt="1"/>
          </p:nvPr>
        </p:nvSpPr>
        <p:spPr>
          <a:xfrm>
            <a:off x="486833" y="649767"/>
            <a:ext cx="4226984" cy="6139403"/>
          </a:xfrm>
        </p:spPr>
        <p:txBody>
          <a:bodyPr/>
          <a:lstStyle>
            <a:lvl1pPr marL="0" indent="0">
              <a:lnSpc>
                <a:spcPts val="3067"/>
              </a:lnSpc>
              <a:spcBef>
                <a:spcPts val="0"/>
              </a:spcBef>
              <a:buNone/>
              <a:defRPr sz="3067" baseline="0"/>
            </a:lvl1pPr>
            <a:lvl2pPr marL="0" indent="0">
              <a:lnSpc>
                <a:spcPct val="100000"/>
              </a:lnSpc>
              <a:spcBef>
                <a:spcPts val="2400"/>
              </a:spcBef>
              <a:buClr>
                <a:srgbClr val="2F85AA"/>
              </a:buClr>
              <a:buFont typeface="Wingdings" pitchFamily="2" charset="2"/>
              <a:buNone/>
              <a:defRPr sz="1867" b="0" baseline="0"/>
            </a:lvl2pPr>
            <a:lvl3pPr marL="0" indent="0">
              <a:spcBef>
                <a:spcPts val="1600"/>
              </a:spcBef>
              <a:spcAft>
                <a:spcPts val="800"/>
              </a:spcAft>
              <a:buClr>
                <a:srgbClr val="2F85AA"/>
              </a:buClr>
              <a:buFont typeface="Wingdings" pitchFamily="2" charset="2"/>
              <a:buNone/>
              <a:tabLst/>
              <a:defRPr sz="1867" b="1">
                <a:solidFill>
                  <a:schemeClr val="accent3">
                    <a:lumMod val="75000"/>
                  </a:schemeClr>
                </a:solidFill>
              </a:defRPr>
            </a:lvl3pPr>
            <a:lvl4pPr marL="0" indent="0">
              <a:lnSpc>
                <a:spcPts val="2000"/>
              </a:lnSpc>
              <a:spcBef>
                <a:spcPts val="0"/>
              </a:spcBef>
              <a:buClr>
                <a:srgbClr val="2F85AA"/>
              </a:buClr>
              <a:buNone/>
              <a:defRPr lang="en-US" sz="1467" kern="1200" baseline="0" smtClean="0">
                <a:solidFill>
                  <a:schemeClr val="accent6"/>
                </a:solidFill>
                <a:latin typeface="Arial" pitchFamily="34" charset="0"/>
                <a:ea typeface="+mn-ea"/>
                <a:cs typeface="Arial" pitchFamily="34" charset="0"/>
              </a:defRPr>
            </a:lvl4pPr>
            <a:lvl5pPr marL="232828" indent="-232828">
              <a:lnSpc>
                <a:spcPts val="2000"/>
              </a:lnSpc>
              <a:spcBef>
                <a:spcPts val="800"/>
              </a:spcBef>
              <a:buClr>
                <a:schemeClr val="accent3">
                  <a:lumMod val="75000"/>
                </a:schemeClr>
              </a:buClr>
              <a:defRPr/>
            </a:lvl5pPr>
          </a:lstStyle>
          <a:p>
            <a:pPr lvl="0"/>
            <a:r>
              <a:rPr lang="en-US"/>
              <a:t>INSERT HEADLINE -  TWO LINES ALL CAPS</a:t>
            </a:r>
          </a:p>
          <a:p>
            <a:pPr lvl="1"/>
            <a:r>
              <a:rPr lang="en-US"/>
              <a:t>Second level. Format for division slides. Use Increase List Level to access the body copy formatting.</a:t>
            </a:r>
          </a:p>
          <a:p>
            <a:pPr lvl="2"/>
            <a:r>
              <a:rPr lang="en-US"/>
              <a:t>Programs</a:t>
            </a:r>
          </a:p>
          <a:p>
            <a:pPr lvl="3"/>
            <a:r>
              <a:rPr lang="en-US"/>
              <a:t>Explanatory copy for strategies and initiatives</a:t>
            </a:r>
          </a:p>
          <a:p>
            <a:pPr lvl="4"/>
            <a:r>
              <a:rPr lang="en-US"/>
              <a:t>Bullet copy for strategies and initiatives</a:t>
            </a:r>
          </a:p>
        </p:txBody>
      </p:sp>
    </p:spTree>
    <p:extLst>
      <p:ext uri="{BB962C8B-B14F-4D97-AF65-F5344CB8AC3E}">
        <p14:creationId xmlns:p14="http://schemas.microsoft.com/office/powerpoint/2010/main" xmlns="" val="5413977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 Width Head, Copy + Visual">
    <p:spTree>
      <p:nvGrpSpPr>
        <p:cNvPr id="1" name=""/>
        <p:cNvGrpSpPr/>
        <p:nvPr/>
      </p:nvGrpSpPr>
      <p:grpSpPr>
        <a:xfrm>
          <a:off x="0" y="0"/>
          <a:ext cx="0" cy="0"/>
          <a:chOff x="0" y="0"/>
          <a:chExt cx="0" cy="0"/>
        </a:xfrm>
      </p:grpSpPr>
      <p:sp>
        <p:nvSpPr>
          <p:cNvPr id="4" name="Footer Placeholder 3"/>
          <p:cNvSpPr>
            <a:spLocks noGrp="1"/>
          </p:cNvSpPr>
          <p:nvPr>
            <p:ph type="ftr" sz="quarter" idx="14"/>
          </p:nvPr>
        </p:nvSpPr>
        <p:spPr/>
        <p:txBody>
          <a:bodyPr/>
          <a:lstStyle/>
          <a:p>
            <a:pPr algn="r"/>
            <a:r>
              <a:rPr lang="en-US" dirty="0">
                <a:solidFill>
                  <a:srgbClr val="000000"/>
                </a:solidFill>
              </a:rPr>
              <a:t>© Bill &amp; Melinda Gates Foundation      |</a:t>
            </a:r>
          </a:p>
        </p:txBody>
      </p:sp>
      <p:sp>
        <p:nvSpPr>
          <p:cNvPr id="5" name="Slide Number Placeholder 4"/>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3" name="Text Placeholder 2"/>
          <p:cNvSpPr>
            <a:spLocks noGrp="1"/>
          </p:cNvSpPr>
          <p:nvPr>
            <p:ph type="body" sz="quarter" idx="16" hasCustomPrompt="1"/>
          </p:nvPr>
        </p:nvSpPr>
        <p:spPr>
          <a:xfrm>
            <a:off x="486834" y="1162281"/>
            <a:ext cx="11106151" cy="600132"/>
          </a:xfrm>
        </p:spPr>
        <p:txBody>
          <a:bodyPr/>
          <a:lstStyle>
            <a:lvl1pPr marL="0" indent="0">
              <a:buNone/>
              <a:defRPr sz="1667" baseline="0"/>
            </a:lvl1pPr>
            <a:lvl2pPr marL="0" indent="0">
              <a:buFont typeface="Arial" panose="020B0604020202020204" pitchFamily="34" charset="0"/>
              <a:buNone/>
              <a:defRPr sz="1667"/>
            </a:lvl2pPr>
            <a:lvl3pPr marL="0" indent="0">
              <a:buNone/>
              <a:defRPr sz="1667"/>
            </a:lvl3pPr>
            <a:lvl4pPr marL="0" indent="0">
              <a:buNone/>
              <a:defRPr sz="1667"/>
            </a:lvl4pPr>
            <a:lvl5pPr marL="0" indent="0">
              <a:buNone/>
              <a:defRPr sz="1667"/>
            </a:lvl5pPr>
          </a:lstStyle>
          <a:p>
            <a:pPr lvl="0"/>
            <a:r>
              <a:rPr lang="en-US" dirty="0"/>
              <a:t>Insert sub-headline or explanatory copy here – up to 2 full-width lines.</a:t>
            </a:r>
          </a:p>
        </p:txBody>
      </p:sp>
      <p:sp>
        <p:nvSpPr>
          <p:cNvPr id="7" name="Content Placeholder 6"/>
          <p:cNvSpPr>
            <a:spLocks noGrp="1"/>
          </p:cNvSpPr>
          <p:nvPr>
            <p:ph sz="quarter" idx="17" hasCustomPrompt="1"/>
          </p:nvPr>
        </p:nvSpPr>
        <p:spPr>
          <a:xfrm>
            <a:off x="486833" y="1949451"/>
            <a:ext cx="11106151" cy="4288367"/>
          </a:xfrm>
        </p:spPr>
        <p:txBody>
          <a:bodyPr tIns="1097280"/>
          <a:lstStyle>
            <a:lvl1pPr marL="0" indent="0" algn="ctr">
              <a:buNone/>
              <a:defRPr sz="1600" baseline="0"/>
            </a:lvl1pPr>
            <a:lvl2pPr marL="0" indent="0">
              <a:buFont typeface="Arial" panose="020B0604020202020204" pitchFamily="34" charset="0"/>
              <a:buNone/>
              <a:defRPr sz="1600"/>
            </a:lvl2pPr>
            <a:lvl3pPr marL="0" indent="0">
              <a:buNone/>
              <a:defRPr sz="1600"/>
            </a:lvl3pPr>
            <a:lvl4pPr marL="0" indent="0">
              <a:buNone/>
              <a:defRPr sz="1600"/>
            </a:lvl4pPr>
            <a:lvl5pPr marL="0" indent="0">
              <a:buNone/>
              <a:defRPr sz="1600"/>
            </a:lvl5pPr>
          </a:lstStyle>
          <a:p>
            <a:pPr lvl="0"/>
            <a:r>
              <a:rPr lang="en-US" dirty="0"/>
              <a:t>Click icon to insert visual element here at full-width of slide.</a:t>
            </a:r>
          </a:p>
        </p:txBody>
      </p:sp>
      <p:sp>
        <p:nvSpPr>
          <p:cNvPr id="6" name="Title 5"/>
          <p:cNvSpPr>
            <a:spLocks noGrp="1"/>
          </p:cNvSpPr>
          <p:nvPr>
            <p:ph type="title" hasCustomPrompt="1"/>
          </p:nvPr>
        </p:nvSpPr>
        <p:spPr>
          <a:xfrm>
            <a:off x="486833" y="646176"/>
            <a:ext cx="11106151" cy="509240"/>
          </a:xfrm>
        </p:spPr>
        <p:txBody>
          <a:bodyPr/>
          <a:lstStyle>
            <a:lvl1pPr>
              <a:defRPr baseline="0"/>
            </a:lvl1pPr>
          </a:lstStyle>
          <a:p>
            <a:r>
              <a:rPr lang="en-US"/>
              <a:t>INSERT HEADLINE HERE – UP TO 1 FULL-WIDTH LINE</a:t>
            </a:r>
          </a:p>
        </p:txBody>
      </p:sp>
    </p:spTree>
    <p:extLst>
      <p:ext uri="{BB962C8B-B14F-4D97-AF65-F5344CB8AC3E}">
        <p14:creationId xmlns:p14="http://schemas.microsoft.com/office/powerpoint/2010/main" xmlns="" val="203020675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1/3 Width Head + Copy w/Full Bleed Photo">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4226984" cy="4519085"/>
          </a:xfrm>
        </p:spPr>
        <p:txBody>
          <a:bodyPr/>
          <a:lstStyle>
            <a:lvl1pPr>
              <a:spcBef>
                <a:spcPts val="800"/>
              </a:spcBef>
              <a:spcAft>
                <a:spcPts val="0"/>
              </a:spcAft>
              <a:buClr>
                <a:srgbClr val="2F85AA"/>
              </a:buClr>
              <a:defRPr sz="1867" b="0" baseline="0"/>
            </a:lvl1pPr>
            <a:lvl2pPr>
              <a:spcBef>
                <a:spcPts val="800"/>
              </a:spcBef>
              <a:spcAft>
                <a:spcPts val="0"/>
              </a:spcAft>
              <a:defRPr sz="1733" baseline="0"/>
            </a:lvl2pPr>
            <a:lvl3pPr>
              <a:spcBef>
                <a:spcPts val="800"/>
              </a:spcBef>
              <a:spcAft>
                <a:spcPts val="0"/>
              </a:spcAft>
              <a:buClr>
                <a:srgbClr val="3086AB"/>
              </a:buClr>
              <a:defRPr baseline="0"/>
            </a:lvl3pPr>
            <a:lvl4pPr marL="687899" indent="-228594">
              <a:spcBef>
                <a:spcPts val="800"/>
              </a:spcBef>
              <a:spcAft>
                <a:spcPts val="0"/>
              </a:spcAft>
              <a:buFont typeface="Arial" panose="020B0604020202020204" pitchFamily="34" charset="0"/>
              <a:buChar char="-"/>
              <a:defRPr baseline="0"/>
            </a:lvl4pPr>
            <a:lvl5pPr marL="914377" indent="-228594">
              <a:spcBef>
                <a:spcPts val="8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7" name="Picture Placeholder 6"/>
          <p:cNvSpPr>
            <a:spLocks noGrp="1"/>
          </p:cNvSpPr>
          <p:nvPr>
            <p:ph type="pic" sz="quarter" idx="14"/>
          </p:nvPr>
        </p:nvSpPr>
        <p:spPr>
          <a:xfrm>
            <a:off x="4874685" y="0"/>
            <a:ext cx="7317316" cy="6858000"/>
          </a:xfrm>
        </p:spPr>
        <p:txBody>
          <a:bodyPr tIns="822960"/>
          <a:lstStyle>
            <a:lvl1pPr marL="0" indent="0" algn="ctr">
              <a:buNone/>
              <a:defRPr baseline="0"/>
            </a:lvl1pPr>
          </a:lstStyle>
          <a:p>
            <a:endParaRPr lang="en-US" dirty="0"/>
          </a:p>
          <a:p>
            <a:endParaRPr lang="en-US" dirty="0"/>
          </a:p>
          <a:p>
            <a:endParaRPr lang="en-US" dirty="0"/>
          </a:p>
          <a:p>
            <a:endParaRPr lang="en-US" dirty="0"/>
          </a:p>
          <a:p>
            <a:r>
              <a:rPr lang="en-US" dirty="0"/>
              <a:t>Click on the icon to insert a new photo</a:t>
            </a:r>
          </a:p>
        </p:txBody>
      </p:sp>
      <p:sp>
        <p:nvSpPr>
          <p:cNvPr id="10" name="Rectangle 9"/>
          <p:cNvSpPr/>
          <p:nvPr userDrawn="1"/>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6" name="Title 5"/>
          <p:cNvSpPr>
            <a:spLocks noGrp="1"/>
          </p:cNvSpPr>
          <p:nvPr>
            <p:ph type="title" hasCustomPrompt="1"/>
          </p:nvPr>
        </p:nvSpPr>
        <p:spPr>
          <a:xfrm>
            <a:off x="486833" y="646176"/>
            <a:ext cx="4226984" cy="862195"/>
          </a:xfrm>
        </p:spPr>
        <p:txBody>
          <a:bodyPr/>
          <a:lstStyle>
            <a:lvl1pPr>
              <a:defRPr baseline="0"/>
            </a:lvl1pPr>
          </a:lstStyle>
          <a:p>
            <a:r>
              <a:rPr lang="en-US"/>
              <a:t>INSERT HEADLINE – TWO LINES ALL CAPS</a:t>
            </a:r>
          </a:p>
        </p:txBody>
      </p:sp>
    </p:spTree>
    <p:extLst>
      <p:ext uri="{BB962C8B-B14F-4D97-AF65-F5344CB8AC3E}">
        <p14:creationId xmlns:p14="http://schemas.microsoft.com/office/powerpoint/2010/main" xmlns="" val="16371145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Customizeable Photo Slide (Full Frame)">
    <p:spTree>
      <p:nvGrpSpPr>
        <p:cNvPr id="1" name=""/>
        <p:cNvGrpSpPr/>
        <p:nvPr/>
      </p:nvGrpSpPr>
      <p:grpSpPr>
        <a:xfrm>
          <a:off x="0" y="0"/>
          <a:ext cx="0" cy="0"/>
          <a:chOff x="0" y="0"/>
          <a:chExt cx="0" cy="0"/>
        </a:xfrm>
      </p:grpSpPr>
      <p:sp>
        <p:nvSpPr>
          <p:cNvPr id="6" name="Picture Placeholder 5"/>
          <p:cNvSpPr>
            <a:spLocks noGrp="1"/>
          </p:cNvSpPr>
          <p:nvPr>
            <p:ph type="pic" sz="quarter" idx="13" hasCustomPrompt="1"/>
          </p:nvPr>
        </p:nvSpPr>
        <p:spPr>
          <a:xfrm>
            <a:off x="0" y="0"/>
            <a:ext cx="12192000" cy="6858000"/>
          </a:xfrm>
        </p:spPr>
        <p:txBody>
          <a:bodyPr lIns="182880" tIns="1828800"/>
          <a:lstStyle>
            <a:lvl1pPr marL="0" indent="0" algn="ctr">
              <a:buFontTx/>
              <a:buNone/>
              <a:defRPr baseline="0"/>
            </a:lvl1pPr>
          </a:lstStyle>
          <a:p>
            <a:r>
              <a:rPr lang="en-US" dirty="0"/>
              <a:t>Click on the icon to insert </a:t>
            </a:r>
            <a:br>
              <a:rPr lang="en-US" dirty="0"/>
            </a:br>
            <a:r>
              <a:rPr lang="en-US" dirty="0"/>
              <a:t>a new full-frame photo.</a:t>
            </a:r>
          </a:p>
        </p:txBody>
      </p:sp>
    </p:spTree>
    <p:extLst>
      <p:ext uri="{BB962C8B-B14F-4D97-AF65-F5344CB8AC3E}">
        <p14:creationId xmlns:p14="http://schemas.microsoft.com/office/powerpoint/2010/main" xmlns="" val="6546108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609600" y="6356351"/>
            <a:ext cx="2844800" cy="365125"/>
          </a:xfrm>
          <a:prstGeom prst="rect">
            <a:avLst/>
          </a:prstGeom>
        </p:spPr>
        <p:txBody>
          <a:bodyPr/>
          <a:lstStyle/>
          <a:p>
            <a:endParaRPr lang="en-US" dirty="0"/>
          </a:p>
        </p:txBody>
      </p:sp>
      <p:sp>
        <p:nvSpPr>
          <p:cNvPr id="4" name="Footer Placeholder 3"/>
          <p:cNvSpPr>
            <a:spLocks noGrp="1"/>
          </p:cNvSpPr>
          <p:nvPr>
            <p:ph type="ftr" sz="quarter" idx="11"/>
          </p:nvPr>
        </p:nvSpPr>
        <p:spPr/>
        <p:txBody>
          <a:bodyPr/>
          <a:lstStyle/>
          <a:p>
            <a:r>
              <a:rPr lang="en-US" dirty="0"/>
              <a:t>© Bill &amp; Melinda Gates Foundation      |</a:t>
            </a:r>
          </a:p>
        </p:txBody>
      </p:sp>
      <p:sp>
        <p:nvSpPr>
          <p:cNvPr id="5" name="Slide Number Placeholder 4"/>
          <p:cNvSpPr>
            <a:spLocks noGrp="1"/>
          </p:cNvSpPr>
          <p:nvPr>
            <p:ph type="sldNum" sz="quarter" idx="12"/>
          </p:nvPr>
        </p:nvSpPr>
        <p:spPr/>
        <p:txBody>
          <a:bodyPr/>
          <a:lstStyle/>
          <a:p>
            <a:fld id="{21AF0A02-1A80-B041-BE63-0165B254E152}" type="slidenum">
              <a:rPr lang="en-US" smtClean="0"/>
              <a:pPr/>
              <a:t>‹#›</a:t>
            </a:fld>
            <a:endParaRPr lang="en-US" dirty="0"/>
          </a:p>
        </p:txBody>
      </p:sp>
    </p:spTree>
    <p:extLst>
      <p:ext uri="{BB962C8B-B14F-4D97-AF65-F5344CB8AC3E}">
        <p14:creationId xmlns:p14="http://schemas.microsoft.com/office/powerpoint/2010/main" xmlns="" val="57185797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1_3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5103447" y="3429000"/>
            <a:ext cx="309567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0"/>
          </p:nvPr>
        </p:nvSpPr>
        <p:spPr>
          <a:xfrm>
            <a:off x="8471878" y="3429000"/>
            <a:ext cx="3110523"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11"/>
          </p:nvPr>
        </p:nvSpPr>
        <p:spPr>
          <a:xfrm>
            <a:off x="1735016" y="3429000"/>
            <a:ext cx="309567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28769980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1BAA5E-61BE-7F42-93E1-A03D4451B334}" type="datetime1">
              <a:rPr lang="en-US" smtClean="0"/>
              <a:pPr/>
              <a:t>10/30/2019</a:t>
            </a:fld>
            <a:endParaRPr lang="en-US" dirty="0"/>
          </a:p>
        </p:txBody>
      </p:sp>
      <p:sp>
        <p:nvSpPr>
          <p:cNvPr id="5" name="Footer Placeholder 4"/>
          <p:cNvSpPr>
            <a:spLocks noGrp="1"/>
          </p:cNvSpPr>
          <p:nvPr>
            <p:ph type="ftr" sz="quarter" idx="11"/>
          </p:nvPr>
        </p:nvSpPr>
        <p:spPr/>
        <p:txBody>
          <a:bodyPr/>
          <a:lstStyle/>
          <a:p>
            <a:r>
              <a:rPr lang="en-US" dirty="0"/>
              <a:t>info@cosla.org </a:t>
            </a:r>
          </a:p>
        </p:txBody>
      </p:sp>
      <p:sp>
        <p:nvSpPr>
          <p:cNvPr id="6" name="Slide Number Placeholder 5"/>
          <p:cNvSpPr>
            <a:spLocks noGrp="1"/>
          </p:cNvSpPr>
          <p:nvPr>
            <p:ph type="sldNum" sz="quarter" idx="12"/>
          </p:nvPr>
        </p:nvSpPr>
        <p:spPr/>
        <p:txBody>
          <a:bodyPr/>
          <a:lstStyle/>
          <a:p>
            <a:fld id="{450A8139-D73E-4748-B4B7-3C94C1701151}" type="slidenum">
              <a:rPr lang="en-US" smtClean="0"/>
              <a:pPr/>
              <a:t>‹#›</a:t>
            </a:fld>
            <a:endParaRPr lang="en-US" dirty="0"/>
          </a:p>
        </p:txBody>
      </p:sp>
    </p:spTree>
    <p:extLst>
      <p:ext uri="{BB962C8B-B14F-4D97-AF65-F5344CB8AC3E}">
        <p14:creationId xmlns:p14="http://schemas.microsoft.com/office/powerpoint/2010/main" xmlns="" val="297120101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10/30/2019</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dirty="0"/>
          </a:p>
        </p:txBody>
      </p:sp>
    </p:spTree>
    <p:extLst>
      <p:ext uri="{BB962C8B-B14F-4D97-AF65-F5344CB8AC3E}">
        <p14:creationId xmlns:p14="http://schemas.microsoft.com/office/powerpoint/2010/main" xmlns="" val="350682016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2799151-C0CF-2547-9E62-37EA1F0BFC86}" type="datetime1">
              <a:rPr lang="en-US" smtClean="0"/>
              <a:pPr/>
              <a:t>10/30/2019</a:t>
            </a:fld>
            <a:endParaRPr lang="en-US" dirty="0"/>
          </a:p>
        </p:txBody>
      </p:sp>
      <p:sp>
        <p:nvSpPr>
          <p:cNvPr id="5" name="Footer Placeholder 4"/>
          <p:cNvSpPr>
            <a:spLocks noGrp="1"/>
          </p:cNvSpPr>
          <p:nvPr>
            <p:ph type="ftr" sz="quarter" idx="11"/>
          </p:nvPr>
        </p:nvSpPr>
        <p:spPr/>
        <p:txBody>
          <a:bodyPr/>
          <a:lstStyle/>
          <a:p>
            <a:r>
              <a:rPr lang="en-US" dirty="0"/>
              <a:t>info@cosla.org </a:t>
            </a:r>
          </a:p>
        </p:txBody>
      </p:sp>
      <p:sp>
        <p:nvSpPr>
          <p:cNvPr id="6" name="Slide Number Placeholder 5"/>
          <p:cNvSpPr>
            <a:spLocks noGrp="1"/>
          </p:cNvSpPr>
          <p:nvPr>
            <p:ph type="sldNum" sz="quarter" idx="12"/>
          </p:nvPr>
        </p:nvSpPr>
        <p:spPr/>
        <p:txBody>
          <a:bodyPr/>
          <a:lstStyle/>
          <a:p>
            <a:fld id="{450A8139-D73E-4748-B4B7-3C94C1701151}" type="slidenum">
              <a:rPr lang="en-US" smtClean="0"/>
              <a:pPr/>
              <a:t>‹#›</a:t>
            </a:fld>
            <a:endParaRPr lang="en-US" dirty="0"/>
          </a:p>
        </p:txBody>
      </p:sp>
    </p:spTree>
    <p:extLst>
      <p:ext uri="{BB962C8B-B14F-4D97-AF65-F5344CB8AC3E}">
        <p14:creationId xmlns:p14="http://schemas.microsoft.com/office/powerpoint/2010/main" xmlns="" val="3682538956"/>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2799151-C0CF-2547-9E62-37EA1F0BFC86}" type="datetime1">
              <a:rPr lang="en-US" smtClean="0"/>
              <a:pPr/>
              <a:t>10/30/2019</a:t>
            </a:fld>
            <a:endParaRPr lang="en-US" dirty="0"/>
          </a:p>
        </p:txBody>
      </p:sp>
      <p:sp>
        <p:nvSpPr>
          <p:cNvPr id="5" name="Footer Placeholder 4"/>
          <p:cNvSpPr>
            <a:spLocks noGrp="1"/>
          </p:cNvSpPr>
          <p:nvPr>
            <p:ph type="ftr" sz="quarter" idx="11"/>
          </p:nvPr>
        </p:nvSpPr>
        <p:spPr/>
        <p:txBody>
          <a:bodyPr/>
          <a:lstStyle/>
          <a:p>
            <a:r>
              <a:rPr lang="en-US"/>
              <a:t>info@cosla.org </a:t>
            </a:r>
            <a:endParaRPr lang="en-US" dirty="0"/>
          </a:p>
        </p:txBody>
      </p:sp>
      <p:sp>
        <p:nvSpPr>
          <p:cNvPr id="6" name="Slide Number Placeholder 5"/>
          <p:cNvSpPr>
            <a:spLocks noGrp="1"/>
          </p:cNvSpPr>
          <p:nvPr>
            <p:ph type="sldNum" sz="quarter" idx="12"/>
          </p:nvPr>
        </p:nvSpPr>
        <p:spPr/>
        <p:txBody>
          <a:bodyPr/>
          <a:lstStyle/>
          <a:p>
            <a:fld id="{450A8139-D73E-4748-B4B7-3C94C1701151}" type="slidenum">
              <a:rPr lang="en-US" smtClean="0"/>
              <a:pPr/>
              <a:t>‹#›</a:t>
            </a:fld>
            <a:endParaRPr lang="en-US" dirty="0"/>
          </a:p>
        </p:txBody>
      </p:sp>
    </p:spTree>
    <p:extLst>
      <p:ext uri="{BB962C8B-B14F-4D97-AF65-F5344CB8AC3E}">
        <p14:creationId xmlns:p14="http://schemas.microsoft.com/office/powerpoint/2010/main" xmlns="" val="3329427715"/>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1BAA5E-61BE-7F42-93E1-A03D4451B334}" type="datetime1">
              <a:rPr lang="en-US" smtClean="0"/>
              <a:pPr/>
              <a:t>10/30/2019</a:t>
            </a:fld>
            <a:endParaRPr lang="en-US" dirty="0"/>
          </a:p>
        </p:txBody>
      </p:sp>
      <p:sp>
        <p:nvSpPr>
          <p:cNvPr id="5" name="Footer Placeholder 4"/>
          <p:cNvSpPr>
            <a:spLocks noGrp="1"/>
          </p:cNvSpPr>
          <p:nvPr>
            <p:ph type="ftr" sz="quarter" idx="11"/>
          </p:nvPr>
        </p:nvSpPr>
        <p:spPr/>
        <p:txBody>
          <a:bodyPr/>
          <a:lstStyle/>
          <a:p>
            <a:r>
              <a:rPr lang="en-US"/>
              <a:t>info@cosla.org </a:t>
            </a:r>
            <a:endParaRPr lang="en-US" dirty="0"/>
          </a:p>
        </p:txBody>
      </p:sp>
      <p:sp>
        <p:nvSpPr>
          <p:cNvPr id="6" name="Slide Number Placeholder 5"/>
          <p:cNvSpPr>
            <a:spLocks noGrp="1"/>
          </p:cNvSpPr>
          <p:nvPr>
            <p:ph type="sldNum" sz="quarter" idx="12"/>
          </p:nvPr>
        </p:nvSpPr>
        <p:spPr/>
        <p:txBody>
          <a:bodyPr/>
          <a:lstStyle/>
          <a:p>
            <a:fld id="{450A8139-D73E-4748-B4B7-3C94C1701151}" type="slidenum">
              <a:rPr lang="en-US" smtClean="0"/>
              <a:pPr/>
              <a:t>‹#›</a:t>
            </a:fld>
            <a:endParaRPr lang="en-US" dirty="0"/>
          </a:p>
        </p:txBody>
      </p:sp>
    </p:spTree>
    <p:extLst>
      <p:ext uri="{BB962C8B-B14F-4D97-AF65-F5344CB8AC3E}">
        <p14:creationId xmlns:p14="http://schemas.microsoft.com/office/powerpoint/2010/main" xmlns="" val="375146650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C08A8F-27D0-E04B-B04C-A1F418FB6D47}" type="datetimeFigureOut">
              <a:rPr lang="en-US" smtClean="0"/>
              <a:pPr/>
              <a:t>10/30/2019</a:t>
            </a:fld>
            <a:endParaRPr lang="en-US"/>
          </a:p>
        </p:txBody>
      </p:sp>
      <p:sp>
        <p:nvSpPr>
          <p:cNvPr id="5" name="Footer Placeholder 4"/>
          <p:cNvSpPr>
            <a:spLocks noGrp="1"/>
          </p:cNvSpPr>
          <p:nvPr>
            <p:ph type="ftr" sz="quarter" idx="11"/>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xmlns="" val="311957773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ull Width Head, 1/3 Copy + 2/3 Visual">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874684" y="1718734"/>
            <a:ext cx="6718301" cy="4519084"/>
          </a:xfrm>
        </p:spPr>
        <p:txBody>
          <a:bodyPr/>
          <a:lstStyle>
            <a:lvl1pPr>
              <a:defRPr baseline="0"/>
            </a:lvl1pPr>
          </a:lstStyle>
          <a:p>
            <a:pPr lvl="0"/>
            <a:r>
              <a:rPr lang="en-US" dirty="0"/>
              <a:t>Click an icon to insert a visual here at 2/3 width of slide</a:t>
            </a:r>
          </a:p>
        </p:txBody>
      </p:sp>
      <p:sp>
        <p:nvSpPr>
          <p:cNvPr id="7" name="Text Placeholder 7"/>
          <p:cNvSpPr>
            <a:spLocks noGrp="1"/>
          </p:cNvSpPr>
          <p:nvPr>
            <p:ph type="body" sz="quarter" idx="13" hasCustomPrompt="1"/>
          </p:nvPr>
        </p:nvSpPr>
        <p:spPr>
          <a:xfrm>
            <a:off x="486833" y="1718734"/>
            <a:ext cx="4226984" cy="4519084"/>
          </a:xfrm>
        </p:spPr>
        <p:txBody>
          <a:bodyPr/>
          <a:lstStyle>
            <a:lvl1pPr>
              <a:spcBef>
                <a:spcPts val="800"/>
              </a:spcBef>
              <a:spcAft>
                <a:spcPts val="0"/>
              </a:spcAft>
              <a:defRPr sz="1867" b="0"/>
            </a:lvl1pPr>
            <a:lvl2pPr>
              <a:spcBef>
                <a:spcPts val="800"/>
              </a:spcBef>
              <a:spcAft>
                <a:spcPts val="0"/>
              </a:spcAft>
              <a:defRPr sz="1733" baseline="0"/>
            </a:lvl2pPr>
            <a:lvl3pPr>
              <a:spcBef>
                <a:spcPts val="800"/>
              </a:spcBef>
              <a:spcAft>
                <a:spcPts val="0"/>
              </a:spcAft>
              <a:buClr>
                <a:srgbClr val="3086AB"/>
              </a:buClr>
              <a:defRPr sz="1600"/>
            </a:lvl3pPr>
            <a:lvl4pPr marL="687899" indent="-228594">
              <a:spcBef>
                <a:spcPts val="800"/>
              </a:spcBef>
              <a:spcAft>
                <a:spcPts val="0"/>
              </a:spcAft>
              <a:buFont typeface="Arial" panose="020B0604020202020204" pitchFamily="34" charset="0"/>
              <a:buChar char="-"/>
              <a:defRPr baseline="0"/>
            </a:lvl4pPr>
            <a:lvl5pPr>
              <a:spcBef>
                <a:spcPts val="800"/>
              </a:spcBef>
              <a:spcAft>
                <a:spcPts val="0"/>
              </a:spcAft>
              <a:defRPr/>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6" name="Footer Placeholder 5"/>
          <p:cNvSpPr>
            <a:spLocks noGrp="1"/>
          </p:cNvSpPr>
          <p:nvPr>
            <p:ph type="ftr" sz="quarter" idx="14"/>
          </p:nvPr>
        </p:nvSpPr>
        <p:spPr/>
        <p:txBody>
          <a:bodyPr/>
          <a:lstStyle/>
          <a:p>
            <a:pPr algn="r"/>
            <a:r>
              <a:rPr lang="en-US" dirty="0">
                <a:solidFill>
                  <a:srgbClr val="000000"/>
                </a:solidFill>
              </a:rPr>
              <a:t>© Bill &amp; Melinda Gates Foundation      |</a:t>
            </a:r>
          </a:p>
        </p:txBody>
      </p:sp>
      <p:sp>
        <p:nvSpPr>
          <p:cNvPr id="8" name="Slide Number Placeholder 7"/>
          <p:cNvSpPr>
            <a:spLocks noGrp="1"/>
          </p:cNvSpPr>
          <p:nvPr>
            <p:ph type="sldNum" sz="quarter" idx="15"/>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2" name="Title 1"/>
          <p:cNvSpPr>
            <a:spLocks noGrp="1"/>
          </p:cNvSpPr>
          <p:nvPr>
            <p:ph type="title" hasCustomPrompt="1"/>
          </p:nvPr>
        </p:nvSpPr>
        <p:spPr>
          <a:xfrm>
            <a:off x="486833" y="646256"/>
            <a:ext cx="11106151" cy="697577"/>
          </a:xfrm>
        </p:spPr>
        <p:txBody>
          <a:bodyPr/>
          <a:lstStyle>
            <a:lvl1pPr>
              <a:defRPr baseline="0"/>
            </a:lvl1pPr>
          </a:lstStyle>
          <a:p>
            <a:r>
              <a:rPr lang="en-US"/>
              <a:t>INSERT HEADLINE HERE – UP TO 2 FULL WIDTH LINES (ALL CAPS)</a:t>
            </a:r>
          </a:p>
        </p:txBody>
      </p:sp>
    </p:spTree>
    <p:extLst>
      <p:ext uri="{BB962C8B-B14F-4D97-AF65-F5344CB8AC3E}">
        <p14:creationId xmlns:p14="http://schemas.microsoft.com/office/powerpoint/2010/main" xmlns="" val="67710137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C08A8F-27D0-E04B-B04C-A1F418FB6D47}" type="datetimeFigureOut">
              <a:rPr lang="en-US" smtClean="0"/>
              <a:pPr/>
              <a:t>10/30/2019</a:t>
            </a:fld>
            <a:endParaRPr lang="en-US"/>
          </a:p>
        </p:txBody>
      </p:sp>
      <p:sp>
        <p:nvSpPr>
          <p:cNvPr id="6" name="Footer Placeholder 5"/>
          <p:cNvSpPr>
            <a:spLocks noGrp="1"/>
          </p:cNvSpPr>
          <p:nvPr>
            <p:ph type="ftr" sz="quarter" idx="11"/>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7" name="Slide Number Placeholder 6"/>
          <p:cNvSpPr>
            <a:spLocks noGrp="1"/>
          </p:cNvSpPr>
          <p:nvPr>
            <p:ph type="sldNum" sz="quarter" idx="12"/>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xmlns="" val="3137048415"/>
      </p:ext>
    </p:extLst>
  </p:cSld>
  <p:clrMapOvr>
    <a:masterClrMapping/>
  </p:clrMapOvr>
  <p:hf hdr="0" ftr="0" dt="0"/>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C08A8F-27D0-E04B-B04C-A1F418FB6D47}" type="datetimeFigureOut">
              <a:rPr lang="en-US" smtClean="0"/>
              <a:pPr/>
              <a:t>10/30/2019</a:t>
            </a:fld>
            <a:endParaRPr lang="en-US"/>
          </a:p>
        </p:txBody>
      </p:sp>
      <p:sp>
        <p:nvSpPr>
          <p:cNvPr id="8" name="Footer Placeholder 7"/>
          <p:cNvSpPr>
            <a:spLocks noGrp="1"/>
          </p:cNvSpPr>
          <p:nvPr>
            <p:ph type="ftr" sz="quarter" idx="11"/>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9" name="Slide Number Placeholder 8"/>
          <p:cNvSpPr>
            <a:spLocks noGrp="1"/>
          </p:cNvSpPr>
          <p:nvPr>
            <p:ph type="sldNum" sz="quarter" idx="12"/>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xmlns="" val="3748437837"/>
      </p:ext>
    </p:extLst>
  </p:cSld>
  <p:clrMapOvr>
    <a:masterClrMapping/>
  </p:clrMapOvr>
  <p:hf hdr="0" ftr="0" dt="0"/>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C08A8F-27D0-E04B-B04C-A1F418FB6D47}" type="datetimeFigureOut">
              <a:rPr lang="en-US" smtClean="0"/>
              <a:pPr/>
              <a:t>10/30/2019</a:t>
            </a:fld>
            <a:endParaRPr lang="en-US"/>
          </a:p>
        </p:txBody>
      </p:sp>
      <p:sp>
        <p:nvSpPr>
          <p:cNvPr id="4" name="Footer Placeholder 3"/>
          <p:cNvSpPr>
            <a:spLocks noGrp="1"/>
          </p:cNvSpPr>
          <p:nvPr>
            <p:ph type="ftr" sz="quarter" idx="11"/>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5" name="Slide Number Placeholder 4"/>
          <p:cNvSpPr>
            <a:spLocks noGrp="1"/>
          </p:cNvSpPr>
          <p:nvPr>
            <p:ph type="sldNum" sz="quarter" idx="12"/>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xmlns="" val="2514372706"/>
      </p:ext>
    </p:extLst>
  </p:cSld>
  <p:clrMapOvr>
    <a:masterClrMapping/>
  </p:clrMapOvr>
  <p:hf hdr="0" ftr="0" dt="0"/>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xmlns="" val="306224101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C08A8F-27D0-E04B-B04C-A1F418FB6D47}" type="datetimeFigureOut">
              <a:rPr lang="en-US" smtClean="0"/>
              <a:pPr/>
              <a:t>10/30/2019</a:t>
            </a:fld>
            <a:endParaRPr lang="en-US"/>
          </a:p>
        </p:txBody>
      </p:sp>
      <p:sp>
        <p:nvSpPr>
          <p:cNvPr id="6" name="Footer Placeholder 5"/>
          <p:cNvSpPr>
            <a:spLocks noGrp="1"/>
          </p:cNvSpPr>
          <p:nvPr>
            <p:ph type="ftr" sz="quarter" idx="11"/>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7" name="Slide Number Placeholder 6"/>
          <p:cNvSpPr>
            <a:spLocks noGrp="1"/>
          </p:cNvSpPr>
          <p:nvPr>
            <p:ph type="sldNum" sz="quarter" idx="12"/>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xmlns="" val="2433502489"/>
      </p:ext>
    </p:extLst>
  </p:cSld>
  <p:clrMapOvr>
    <a:masterClrMapping/>
  </p:clrMapOvr>
  <p:hf hdr="0" ftr="0" dt="0"/>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8C08A8F-27D0-E04B-B04C-A1F418FB6D47}" type="datetimeFigureOut">
              <a:rPr lang="en-US" smtClean="0"/>
              <a:pPr/>
              <a:t>10/30/2019</a:t>
            </a:fld>
            <a:endParaRPr lang="en-US"/>
          </a:p>
        </p:txBody>
      </p:sp>
      <p:sp>
        <p:nvSpPr>
          <p:cNvPr id="6" name="Footer Placeholder 5"/>
          <p:cNvSpPr>
            <a:spLocks noGrp="1"/>
          </p:cNvSpPr>
          <p:nvPr>
            <p:ph type="ftr" sz="quarter" idx="11"/>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7" name="Slide Number Placeholder 6"/>
          <p:cNvSpPr>
            <a:spLocks noGrp="1"/>
          </p:cNvSpPr>
          <p:nvPr>
            <p:ph type="sldNum" sz="quarter" idx="12"/>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xmlns="" val="2779247312"/>
      </p:ext>
    </p:extLst>
  </p:cSld>
  <p:clrMapOvr>
    <a:masterClrMapping/>
  </p:clrMapOvr>
  <p:hf hdr="0" ftr="0" dt="0"/>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C08A8F-27D0-E04B-B04C-A1F418FB6D47}" type="datetimeFigureOut">
              <a:rPr lang="en-US" smtClean="0"/>
              <a:pPr/>
              <a:t>10/30/2019</a:t>
            </a:fld>
            <a:endParaRPr lang="en-US"/>
          </a:p>
        </p:txBody>
      </p:sp>
      <p:sp>
        <p:nvSpPr>
          <p:cNvPr id="5" name="Footer Placeholder 4"/>
          <p:cNvSpPr>
            <a:spLocks noGrp="1"/>
          </p:cNvSpPr>
          <p:nvPr>
            <p:ph type="ftr" sz="quarter" idx="11"/>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xmlns="" val="1359698260"/>
      </p:ext>
    </p:extLst>
  </p:cSld>
  <p:clrMapOvr>
    <a:masterClrMapping/>
  </p:clrMapOvr>
  <p:hf hdr="0" ftr="0" dt="0"/>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C08A8F-27D0-E04B-B04C-A1F418FB6D47}" type="datetimeFigureOut">
              <a:rPr lang="en-US" smtClean="0"/>
              <a:pPr/>
              <a:t>10/30/2019</a:t>
            </a:fld>
            <a:endParaRPr lang="en-US"/>
          </a:p>
        </p:txBody>
      </p:sp>
      <p:sp>
        <p:nvSpPr>
          <p:cNvPr id="5" name="Footer Placeholder 4"/>
          <p:cNvSpPr>
            <a:spLocks noGrp="1"/>
          </p:cNvSpPr>
          <p:nvPr>
            <p:ph type="ftr" sz="quarter" idx="11"/>
          </p:nvPr>
        </p:nvSpPr>
        <p:spPr/>
        <p:txBody>
          <a:bodyPr/>
          <a:lstStyle/>
          <a:p>
            <a:pPr algn="r"/>
            <a:r>
              <a:rPr lang="en-US">
                <a:solidFill>
                  <a:srgbClr val="000000"/>
                </a:solidFill>
              </a:rPr>
              <a:t>© Bill &amp; Melinda Gates Foundation      |</a:t>
            </a:r>
            <a:endParaRPr lang="en-US" dirty="0">
              <a:solidFill>
                <a:srgbClr val="000000"/>
              </a:solidFill>
            </a:endParaRPr>
          </a:p>
        </p:txBody>
      </p:sp>
      <p:sp>
        <p:nvSpPr>
          <p:cNvPr id="6" name="Slide Number Placeholder 5"/>
          <p:cNvSpPr>
            <a:spLocks noGrp="1"/>
          </p:cNvSpPr>
          <p:nvPr>
            <p:ph type="sldNum" sz="quarter" idx="12"/>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xmlns="" val="2571944633"/>
      </p:ext>
    </p:extLst>
  </p:cSld>
  <p:clrMapOvr>
    <a:masterClrMapping/>
  </p:clrMapOvr>
  <p:hf hdr="0" ftr="0" dt="0"/>
</p:sldLayout>
</file>

<file path=ppt/slideLayouts/slideLayout88.xml><?xml version="1.0" encoding="utf-8"?>
<p:sldLayout xmlns:a="http://schemas.openxmlformats.org/drawingml/2006/main" xmlns:r="http://schemas.openxmlformats.org/officeDocument/2006/relationships" xmlns:p="http://schemas.openxmlformats.org/presentationml/2006/main" userDrawn="1">
  <p:cSld name="1_3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5103447" y="3429000"/>
            <a:ext cx="309567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0"/>
          </p:nvPr>
        </p:nvSpPr>
        <p:spPr>
          <a:xfrm>
            <a:off x="8471878" y="3429000"/>
            <a:ext cx="3110523"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11"/>
          </p:nvPr>
        </p:nvSpPr>
        <p:spPr>
          <a:xfrm>
            <a:off x="1735016" y="3429000"/>
            <a:ext cx="3095674"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xmlns="" val="12969022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3 Width Head + Copy w/ 2/3 Visual">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486833" y="1718734"/>
            <a:ext cx="4226984" cy="4519085"/>
          </a:xfrm>
        </p:spPr>
        <p:txBody>
          <a:bodyPr/>
          <a:lstStyle>
            <a:lvl1pPr>
              <a:spcBef>
                <a:spcPts val="800"/>
              </a:spcBef>
              <a:spcAft>
                <a:spcPts val="0"/>
              </a:spcAft>
              <a:buClr>
                <a:srgbClr val="2F85AA"/>
              </a:buClr>
              <a:defRPr sz="1867" b="0" baseline="0"/>
            </a:lvl1pPr>
            <a:lvl2pPr>
              <a:spcBef>
                <a:spcPts val="800"/>
              </a:spcBef>
              <a:spcAft>
                <a:spcPts val="0"/>
              </a:spcAft>
              <a:defRPr sz="1733" baseline="0"/>
            </a:lvl2pPr>
            <a:lvl3pPr>
              <a:spcBef>
                <a:spcPts val="800"/>
              </a:spcBef>
              <a:spcAft>
                <a:spcPts val="0"/>
              </a:spcAft>
              <a:buClr>
                <a:srgbClr val="3086AB"/>
              </a:buClr>
              <a:defRPr sz="1600" baseline="0"/>
            </a:lvl3pPr>
            <a:lvl4pPr marL="687899" indent="-228594">
              <a:spcBef>
                <a:spcPts val="800"/>
              </a:spcBef>
              <a:spcAft>
                <a:spcPts val="0"/>
              </a:spcAft>
              <a:buFont typeface="Arial" panose="020B0604020202020204" pitchFamily="34" charset="0"/>
              <a:buChar char="-"/>
              <a:defRPr baseline="0"/>
            </a:lvl4pPr>
            <a:lvl5pPr marL="914377" indent="-228594">
              <a:spcBef>
                <a:spcPts val="800"/>
              </a:spcBef>
              <a:spcAft>
                <a:spcPts val="0"/>
              </a:spcAft>
              <a:buFont typeface="Arial" panose="020B0604020202020204" pitchFamily="34" charset="0"/>
              <a:buChar char="◦"/>
              <a:defRPr baseline="0"/>
            </a:lvl5pPr>
          </a:lstStyle>
          <a:p>
            <a:pPr lvl="0"/>
            <a:r>
              <a:rPr lang="en-US" dirty="0"/>
              <a:t>Insert bullet list at 1/3 width of slide</a:t>
            </a:r>
          </a:p>
          <a:p>
            <a:pPr lvl="1"/>
            <a:r>
              <a:rPr lang="en-US" dirty="0"/>
              <a:t>Bullet list level two</a:t>
            </a:r>
          </a:p>
          <a:p>
            <a:pPr lvl="2"/>
            <a:r>
              <a:rPr lang="en-US" dirty="0"/>
              <a:t>Bullet list level three</a:t>
            </a:r>
          </a:p>
          <a:p>
            <a:pPr lvl="3"/>
            <a:r>
              <a:rPr lang="en-US" dirty="0"/>
              <a:t>Bullet list level four</a:t>
            </a:r>
          </a:p>
          <a:p>
            <a:pPr lvl="4"/>
            <a:r>
              <a:rPr lang="en-US" dirty="0"/>
              <a:t>Bullet list level five</a:t>
            </a:r>
          </a:p>
        </p:txBody>
      </p:sp>
      <p:sp>
        <p:nvSpPr>
          <p:cNvPr id="10" name="Rectangle 9"/>
          <p:cNvSpPr/>
          <p:nvPr userDrawn="1"/>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2" name="Footer Placeholder 1"/>
          <p:cNvSpPr>
            <a:spLocks noGrp="1"/>
          </p:cNvSpPr>
          <p:nvPr>
            <p:ph type="ftr" sz="quarter" idx="15"/>
          </p:nvPr>
        </p:nvSpPr>
        <p:spPr/>
        <p:txBody>
          <a:bodyPr/>
          <a:lstStyle/>
          <a:p>
            <a:pPr algn="r"/>
            <a:r>
              <a:rPr lang="en-US" dirty="0">
                <a:solidFill>
                  <a:srgbClr val="000000"/>
                </a:solidFill>
              </a:rPr>
              <a:t>© Bill &amp; Melinda Gates Foundation      |</a:t>
            </a:r>
          </a:p>
        </p:txBody>
      </p:sp>
      <p:sp>
        <p:nvSpPr>
          <p:cNvPr id="3" name="Slide Number Placeholder 2"/>
          <p:cNvSpPr>
            <a:spLocks noGrp="1"/>
          </p:cNvSpPr>
          <p:nvPr>
            <p:ph type="sldNum" sz="quarter" idx="16"/>
          </p:nvPr>
        </p:nvSpPr>
        <p:spPr/>
        <p:txBody>
          <a:bodyPr/>
          <a:lstStyle/>
          <a:p>
            <a:fld id="{D3F7C509-FEEF-45D3-B896-7C07814C0C13}" type="slidenum">
              <a:rPr lang="en-US" smtClean="0">
                <a:solidFill>
                  <a:srgbClr val="000000"/>
                </a:solidFill>
              </a:rPr>
              <a:pPr/>
              <a:t>‹#›</a:t>
            </a:fld>
            <a:endParaRPr lang="en-US" dirty="0">
              <a:solidFill>
                <a:srgbClr val="000000"/>
              </a:solidFill>
            </a:endParaRPr>
          </a:p>
        </p:txBody>
      </p:sp>
      <p:sp>
        <p:nvSpPr>
          <p:cNvPr id="5" name="Title 4"/>
          <p:cNvSpPr>
            <a:spLocks noGrp="1"/>
          </p:cNvSpPr>
          <p:nvPr>
            <p:ph type="title" hasCustomPrompt="1"/>
          </p:nvPr>
        </p:nvSpPr>
        <p:spPr>
          <a:xfrm>
            <a:off x="486833" y="646255"/>
            <a:ext cx="4226984" cy="862195"/>
          </a:xfrm>
        </p:spPr>
        <p:txBody>
          <a:bodyPr/>
          <a:lstStyle>
            <a:lvl1pPr>
              <a:defRPr baseline="0"/>
            </a:lvl1pPr>
          </a:lstStyle>
          <a:p>
            <a:r>
              <a:rPr lang="en-US"/>
              <a:t>INSERT HEADLINE – TWO LINES ALL CAPS</a:t>
            </a:r>
          </a:p>
        </p:txBody>
      </p:sp>
      <p:sp>
        <p:nvSpPr>
          <p:cNvPr id="7" name="Content Placeholder 2"/>
          <p:cNvSpPr>
            <a:spLocks noGrp="1"/>
          </p:cNvSpPr>
          <p:nvPr>
            <p:ph idx="1" hasCustomPrompt="1"/>
          </p:nvPr>
        </p:nvSpPr>
        <p:spPr>
          <a:xfrm>
            <a:off x="4874684" y="651934"/>
            <a:ext cx="6718301" cy="5585885"/>
          </a:xfrm>
        </p:spPr>
        <p:txBody>
          <a:bodyPr/>
          <a:lstStyle>
            <a:lvl1pPr>
              <a:defRPr baseline="0"/>
            </a:lvl1pPr>
          </a:lstStyle>
          <a:p>
            <a:pPr lvl="0"/>
            <a:r>
              <a:rPr lang="en-US" dirty="0"/>
              <a:t>Click an icon to insert a visual here at 2/3 width of slide</a:t>
            </a:r>
          </a:p>
        </p:txBody>
      </p:sp>
    </p:spTree>
    <p:extLst>
      <p:ext uri="{BB962C8B-B14F-4D97-AF65-F5344CB8AC3E}">
        <p14:creationId xmlns:p14="http://schemas.microsoft.com/office/powerpoint/2010/main" xmlns="" val="22882237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17" Type="http://schemas.openxmlformats.org/officeDocument/2006/relationships/theme" Target="../theme/theme2.xml"/><Relationship Id="rId2" Type="http://schemas.openxmlformats.org/officeDocument/2006/relationships/slideLayout" Target="../slideLayouts/slideLayout30.xml"/><Relationship Id="rId16" Type="http://schemas.openxmlformats.org/officeDocument/2006/relationships/slideLayout" Target="../slideLayouts/slideLayout44.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slideLayout" Target="../slideLayouts/slideLayout4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slideLayout" Target="../slideLayouts/slideLayout57.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6" Type="http://schemas.openxmlformats.org/officeDocument/2006/relationships/theme" Target="../theme/theme3.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5" Type="http://schemas.openxmlformats.org/officeDocument/2006/relationships/slideLayout" Target="../slideLayouts/slideLayout5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 Id="rId14" Type="http://schemas.openxmlformats.org/officeDocument/2006/relationships/slideLayout" Target="../slideLayouts/slideLayout5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18" Type="http://schemas.openxmlformats.org/officeDocument/2006/relationships/theme" Target="../theme/theme4.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slideLayout" Target="../slideLayouts/slideLayout76.xml"/><Relationship Id="rId2" Type="http://schemas.openxmlformats.org/officeDocument/2006/relationships/slideLayout" Target="../slideLayouts/slideLayout61.xml"/><Relationship Id="rId16" Type="http://schemas.openxmlformats.org/officeDocument/2006/relationships/slideLayout" Target="../slideLayouts/slideLayout75.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theme" Target="../theme/theme5.xml"/><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slideLayout" Target="../slideLayouts/slideLayout88.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74684" y="707270"/>
            <a:ext cx="6733115" cy="5541129"/>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9" name="Footer Placeholder 4"/>
          <p:cNvSpPr>
            <a:spLocks noGrp="1"/>
          </p:cNvSpPr>
          <p:nvPr>
            <p:ph type="ftr" sz="quarter" idx="3"/>
          </p:nvPr>
        </p:nvSpPr>
        <p:spPr>
          <a:xfrm>
            <a:off x="7498085" y="6527945"/>
            <a:ext cx="3860800" cy="207464"/>
          </a:xfrm>
          <a:prstGeom prst="rect">
            <a:avLst/>
          </a:prstGeom>
        </p:spPr>
        <p:txBody>
          <a:bodyPr vert="horz" lIns="0" tIns="0" rIns="0" bIns="0" rtlCol="0" anchor="b" anchorCtr="0"/>
          <a:lstStyle>
            <a:lvl1pPr algn="l">
              <a:defRPr sz="800" spc="27" baseline="0">
                <a:solidFill>
                  <a:schemeClr val="accent6"/>
                </a:solidFill>
                <a:latin typeface="Arial" pitchFamily="34" charset="0"/>
                <a:cs typeface="Arial" pitchFamily="34" charset="0"/>
              </a:defRPr>
            </a:lvl1pPr>
          </a:lstStyle>
          <a:p>
            <a:pPr algn="r"/>
            <a:r>
              <a:rPr lang="en-US" dirty="0">
                <a:solidFill>
                  <a:srgbClr val="000000"/>
                </a:solidFill>
              </a:rPr>
              <a:t>© Bill &amp; Melinda Gates Foundation      |</a:t>
            </a:r>
          </a:p>
        </p:txBody>
      </p:sp>
      <p:sp>
        <p:nvSpPr>
          <p:cNvPr id="11" name="Slide Number Placeholder 5"/>
          <p:cNvSpPr>
            <a:spLocks noGrp="1"/>
          </p:cNvSpPr>
          <p:nvPr>
            <p:ph type="sldNum" sz="quarter" idx="4"/>
          </p:nvPr>
        </p:nvSpPr>
        <p:spPr>
          <a:xfrm>
            <a:off x="11359635" y="6527357"/>
            <a:ext cx="253444" cy="207464"/>
          </a:xfrm>
          <a:prstGeom prst="rect">
            <a:avLst/>
          </a:prstGeom>
        </p:spPr>
        <p:txBody>
          <a:bodyPr vert="horz" lIns="0" tIns="0" rIns="0" bIns="0" rtlCol="0" anchor="b"/>
          <a:lstStyle>
            <a:lvl1pPr algn="r">
              <a:defRPr sz="800">
                <a:solidFill>
                  <a:schemeClr val="accent6"/>
                </a:solidFill>
                <a:latin typeface="Arial" pitchFamily="34" charset="0"/>
                <a:cs typeface="Arial" pitchFamily="34" charset="0"/>
              </a:defRPr>
            </a:lvl1pPr>
          </a:lstStyle>
          <a:p>
            <a:fld id="{D3F7C509-FEEF-45D3-B896-7C07814C0C13}" type="slidenum">
              <a:rPr lang="en-US" smtClean="0">
                <a:solidFill>
                  <a:srgbClr val="000000"/>
                </a:solidFill>
              </a:rPr>
              <a:pPr/>
              <a:t>‹#›</a:t>
            </a:fld>
            <a:endParaRPr lang="en-US" dirty="0">
              <a:solidFill>
                <a:srgbClr val="000000"/>
              </a:solidFill>
            </a:endParaRPr>
          </a:p>
        </p:txBody>
      </p:sp>
      <p:cxnSp>
        <p:nvCxnSpPr>
          <p:cNvPr id="12" name="Straight Connector 11"/>
          <p:cNvCxnSpPr/>
          <p:nvPr/>
        </p:nvCxnSpPr>
        <p:spPr>
          <a:xfrm>
            <a:off x="486834" y="6465243"/>
            <a:ext cx="11120967" cy="0"/>
          </a:xfrm>
          <a:prstGeom prst="line">
            <a:avLst/>
          </a:prstGeom>
          <a:ln w="63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486833" y="637827"/>
            <a:ext cx="4226984" cy="862195"/>
          </a:xfrm>
          <a:prstGeom prst="rect">
            <a:avLst/>
          </a:prstGeom>
        </p:spPr>
        <p:txBody>
          <a:bodyPr vert="horz" lIns="0" tIns="0" rIns="0" bIns="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xmlns="" val="2904761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34" r:id="rId12"/>
    <p:sldLayoutId id="2147483735" r:id="rId13"/>
    <p:sldLayoutId id="2147483738" r:id="rId14"/>
    <p:sldLayoutId id="2147483740" r:id="rId15"/>
    <p:sldLayoutId id="2147483741" r:id="rId16"/>
    <p:sldLayoutId id="2147483742" r:id="rId17"/>
    <p:sldLayoutId id="2147483743" r:id="rId18"/>
    <p:sldLayoutId id="2147483744" r:id="rId19"/>
    <p:sldLayoutId id="2147483745" r:id="rId20"/>
    <p:sldLayoutId id="2147483746" r:id="rId21"/>
    <p:sldLayoutId id="2147483747" r:id="rId22"/>
    <p:sldLayoutId id="2147483719" r:id="rId23"/>
    <p:sldLayoutId id="2147483720" r:id="rId24"/>
    <p:sldLayoutId id="2147483722" r:id="rId25"/>
    <p:sldLayoutId id="2147483776" r:id="rId26"/>
    <p:sldLayoutId id="2147483777" r:id="rId27"/>
    <p:sldLayoutId id="2147483969" r:id="rId28"/>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l" defTabSz="1219170" rtl="0" eaLnBrk="1" latinLnBrk="0" hangingPunct="1">
        <a:lnSpc>
          <a:spcPts val="3067"/>
        </a:lnSpc>
        <a:spcBef>
          <a:spcPct val="0"/>
        </a:spcBef>
        <a:buNone/>
        <a:defRPr sz="3067" kern="1200" cap="all" baseline="0">
          <a:solidFill>
            <a:schemeClr val="accent6"/>
          </a:solidFill>
          <a:latin typeface="Arial" pitchFamily="34" charset="0"/>
          <a:ea typeface="+mj-ea"/>
          <a:cs typeface="Arial" pitchFamily="34" charset="0"/>
        </a:defRPr>
      </a:lvl1pPr>
    </p:titleStyle>
    <p:bodyStyle>
      <a:lvl1pPr marL="0" indent="0" algn="l" defTabSz="1219170" rtl="0" eaLnBrk="1" latinLnBrk="0" hangingPunct="1">
        <a:spcBef>
          <a:spcPts val="800"/>
        </a:spcBef>
        <a:buClr>
          <a:srgbClr val="2F85AA"/>
        </a:buClr>
        <a:buFont typeface="Wingdings" pitchFamily="2" charset="2"/>
        <a:buNone/>
        <a:defRPr sz="1867" kern="1200">
          <a:solidFill>
            <a:schemeClr val="accent6"/>
          </a:solidFill>
          <a:latin typeface="Arial" pitchFamily="34" charset="0"/>
          <a:ea typeface="+mn-ea"/>
          <a:cs typeface="Arial" pitchFamily="34" charset="0"/>
        </a:defRPr>
      </a:lvl1pPr>
      <a:lvl2pPr marL="243411" indent="-243411" algn="l" defTabSz="1219170" rtl="0" eaLnBrk="1" latinLnBrk="0" hangingPunct="1">
        <a:spcBef>
          <a:spcPts val="800"/>
        </a:spcBef>
        <a:buClr>
          <a:schemeClr val="accent3">
            <a:lumMod val="75000"/>
          </a:schemeClr>
        </a:buClr>
        <a:buFont typeface="Wingdings" panose="05000000000000000000" pitchFamily="2" charset="2"/>
        <a:buChar char="§"/>
        <a:defRPr sz="1733" kern="1200">
          <a:solidFill>
            <a:schemeClr val="accent6"/>
          </a:solidFill>
          <a:latin typeface="Arial" pitchFamily="34" charset="0"/>
          <a:ea typeface="+mn-ea"/>
          <a:cs typeface="Arial" pitchFamily="34" charset="0"/>
        </a:defRPr>
      </a:lvl2pPr>
      <a:lvl3pPr marL="459306" indent="-198962" algn="l" defTabSz="1219170" rtl="0" eaLnBrk="1" latinLnBrk="0" hangingPunct="1">
        <a:spcBef>
          <a:spcPts val="800"/>
        </a:spcBef>
        <a:buClr>
          <a:schemeClr val="accent3">
            <a:lumMod val="75000"/>
          </a:schemeClr>
        </a:buClr>
        <a:buFont typeface="Arial" pitchFamily="34" charset="0"/>
        <a:buChar char="•"/>
        <a:tabLst>
          <a:tab pos="533387" algn="l"/>
        </a:tabLst>
        <a:defRPr sz="1600" kern="1200">
          <a:solidFill>
            <a:schemeClr val="accent6"/>
          </a:solidFill>
          <a:latin typeface="Arial" pitchFamily="34" charset="0"/>
          <a:ea typeface="+mn-ea"/>
          <a:cs typeface="Arial" pitchFamily="34" charset="0"/>
        </a:defRPr>
      </a:lvl3pPr>
      <a:lvl4pPr marL="685783" indent="-228594" algn="l" defTabSz="1219170" rtl="0" eaLnBrk="1" latinLnBrk="0" hangingPunct="1">
        <a:spcBef>
          <a:spcPts val="800"/>
        </a:spcBef>
        <a:buClr>
          <a:schemeClr val="accent3">
            <a:lumMod val="75000"/>
          </a:schemeClr>
        </a:buClr>
        <a:buFont typeface="Arial" panose="020B0604020202020204" pitchFamily="34" charset="0"/>
        <a:buChar char="-"/>
        <a:defRPr sz="1467" kern="1200">
          <a:solidFill>
            <a:schemeClr val="accent6"/>
          </a:solidFill>
          <a:latin typeface="Arial" pitchFamily="34" charset="0"/>
          <a:ea typeface="+mn-ea"/>
          <a:cs typeface="Arial" pitchFamily="34" charset="0"/>
        </a:defRPr>
      </a:lvl4pPr>
      <a:lvl5pPr marL="914377" indent="-228594" algn="l" defTabSz="1219170" rtl="0" eaLnBrk="1" latinLnBrk="0" hangingPunct="1">
        <a:spcBef>
          <a:spcPts val="800"/>
        </a:spcBef>
        <a:buClr>
          <a:schemeClr val="accent3">
            <a:lumMod val="75000"/>
          </a:schemeClr>
        </a:buClr>
        <a:buSzPct val="100000"/>
        <a:buFont typeface="Arial" panose="020B0604020202020204" pitchFamily="34" charset="0"/>
        <a:buChar char="◦"/>
        <a:defRPr sz="1467" kern="1200">
          <a:solidFill>
            <a:schemeClr val="accent6"/>
          </a:solidFill>
          <a:latin typeface="Arial" pitchFamily="34" charset="0"/>
          <a:ea typeface="+mn-ea"/>
          <a:cs typeface="Arial" pitchFamily="34"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74684" y="707270"/>
            <a:ext cx="6733115" cy="5541129"/>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9" name="Footer Placeholder 4"/>
          <p:cNvSpPr>
            <a:spLocks noGrp="1"/>
          </p:cNvSpPr>
          <p:nvPr>
            <p:ph type="ftr" sz="quarter" idx="3"/>
          </p:nvPr>
        </p:nvSpPr>
        <p:spPr>
          <a:xfrm>
            <a:off x="7498085" y="6527945"/>
            <a:ext cx="3860800" cy="207464"/>
          </a:xfrm>
          <a:prstGeom prst="rect">
            <a:avLst/>
          </a:prstGeom>
        </p:spPr>
        <p:txBody>
          <a:bodyPr vert="horz" lIns="0" tIns="0" rIns="0" bIns="0" rtlCol="0" anchor="b" anchorCtr="0"/>
          <a:lstStyle>
            <a:lvl1pPr algn="l">
              <a:defRPr sz="800" spc="27" baseline="0">
                <a:solidFill>
                  <a:schemeClr val="accent6"/>
                </a:solidFill>
                <a:latin typeface="Arial" pitchFamily="34" charset="0"/>
                <a:cs typeface="Arial" pitchFamily="34" charset="0"/>
              </a:defRPr>
            </a:lvl1pPr>
          </a:lstStyle>
          <a:p>
            <a:pPr algn="r"/>
            <a:r>
              <a:rPr lang="en-US" dirty="0">
                <a:solidFill>
                  <a:srgbClr val="000000"/>
                </a:solidFill>
              </a:rPr>
              <a:t>© Bill &amp; Melinda Gates Foundation      |</a:t>
            </a:r>
          </a:p>
        </p:txBody>
      </p:sp>
      <p:sp>
        <p:nvSpPr>
          <p:cNvPr id="11" name="Slide Number Placeholder 5"/>
          <p:cNvSpPr>
            <a:spLocks noGrp="1"/>
          </p:cNvSpPr>
          <p:nvPr>
            <p:ph type="sldNum" sz="quarter" idx="4"/>
          </p:nvPr>
        </p:nvSpPr>
        <p:spPr>
          <a:xfrm>
            <a:off x="11359635" y="6527357"/>
            <a:ext cx="253444" cy="207464"/>
          </a:xfrm>
          <a:prstGeom prst="rect">
            <a:avLst/>
          </a:prstGeom>
        </p:spPr>
        <p:txBody>
          <a:bodyPr vert="horz" lIns="0" tIns="0" rIns="0" bIns="0" rtlCol="0" anchor="b"/>
          <a:lstStyle>
            <a:lvl1pPr algn="r">
              <a:defRPr sz="800">
                <a:solidFill>
                  <a:schemeClr val="accent6"/>
                </a:solidFill>
                <a:latin typeface="Arial" pitchFamily="34" charset="0"/>
                <a:cs typeface="Arial" pitchFamily="34" charset="0"/>
              </a:defRPr>
            </a:lvl1pPr>
          </a:lstStyle>
          <a:p>
            <a:fld id="{D3F7C509-FEEF-45D3-B896-7C07814C0C13}" type="slidenum">
              <a:rPr lang="en-US" smtClean="0">
                <a:solidFill>
                  <a:srgbClr val="000000"/>
                </a:solidFill>
              </a:rPr>
              <a:pPr/>
              <a:t>‹#›</a:t>
            </a:fld>
            <a:endParaRPr lang="en-US" dirty="0">
              <a:solidFill>
                <a:srgbClr val="000000"/>
              </a:solidFill>
            </a:endParaRPr>
          </a:p>
        </p:txBody>
      </p:sp>
      <p:cxnSp>
        <p:nvCxnSpPr>
          <p:cNvPr id="12" name="Straight Connector 11"/>
          <p:cNvCxnSpPr/>
          <p:nvPr/>
        </p:nvCxnSpPr>
        <p:spPr>
          <a:xfrm>
            <a:off x="486834" y="6465243"/>
            <a:ext cx="11120967" cy="0"/>
          </a:xfrm>
          <a:prstGeom prst="line">
            <a:avLst/>
          </a:prstGeom>
          <a:ln w="63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486833" y="640965"/>
            <a:ext cx="4226984" cy="862195"/>
          </a:xfrm>
          <a:prstGeom prst="rect">
            <a:avLst/>
          </a:prstGeom>
        </p:spPr>
        <p:txBody>
          <a:bodyPr vert="horz" lIns="0" tIns="0" rIns="0" bIns="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xmlns="" val="286860372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748" r:id="rId13"/>
    <p:sldLayoutId id="2147483778" r:id="rId14"/>
    <p:sldLayoutId id="2147483779" r:id="rId15"/>
    <p:sldLayoutId id="2147483780" r:id="rId16"/>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l" defTabSz="1219170" rtl="0" eaLnBrk="1" latinLnBrk="0" hangingPunct="1">
        <a:lnSpc>
          <a:spcPts val="3067"/>
        </a:lnSpc>
        <a:spcBef>
          <a:spcPct val="0"/>
        </a:spcBef>
        <a:buNone/>
        <a:defRPr sz="3067" kern="1200" cap="all" baseline="0">
          <a:solidFill>
            <a:schemeClr val="accent6"/>
          </a:solidFill>
          <a:latin typeface="Arial" pitchFamily="34" charset="0"/>
          <a:ea typeface="+mj-ea"/>
          <a:cs typeface="Arial" pitchFamily="34" charset="0"/>
        </a:defRPr>
      </a:lvl1pPr>
    </p:titleStyle>
    <p:bodyStyle>
      <a:lvl1pPr marL="0" indent="0" algn="l" defTabSz="1219170" rtl="0" eaLnBrk="1" latinLnBrk="0" hangingPunct="1">
        <a:spcBef>
          <a:spcPts val="800"/>
        </a:spcBef>
        <a:buClr>
          <a:srgbClr val="2F85AA"/>
        </a:buClr>
        <a:buFont typeface="Wingdings" pitchFamily="2" charset="2"/>
        <a:buNone/>
        <a:defRPr sz="1867" kern="1200">
          <a:solidFill>
            <a:schemeClr val="accent6"/>
          </a:solidFill>
          <a:latin typeface="Arial" pitchFamily="34" charset="0"/>
          <a:ea typeface="+mn-ea"/>
          <a:cs typeface="Arial" pitchFamily="34" charset="0"/>
        </a:defRPr>
      </a:lvl1pPr>
      <a:lvl2pPr marL="243411" indent="-243411" algn="l" defTabSz="1219170" rtl="0" eaLnBrk="1" latinLnBrk="0" hangingPunct="1">
        <a:spcBef>
          <a:spcPts val="800"/>
        </a:spcBef>
        <a:buClr>
          <a:schemeClr val="accent3">
            <a:lumMod val="75000"/>
          </a:schemeClr>
        </a:buClr>
        <a:buFont typeface="Wingdings" panose="05000000000000000000" pitchFamily="2" charset="2"/>
        <a:buChar char="§"/>
        <a:defRPr sz="1733" kern="1200">
          <a:solidFill>
            <a:schemeClr val="accent6"/>
          </a:solidFill>
          <a:latin typeface="Arial" pitchFamily="34" charset="0"/>
          <a:ea typeface="+mn-ea"/>
          <a:cs typeface="Arial" pitchFamily="34" charset="0"/>
        </a:defRPr>
      </a:lvl2pPr>
      <a:lvl3pPr marL="459306" indent="-198962" algn="l" defTabSz="1219170" rtl="0" eaLnBrk="1" latinLnBrk="0" hangingPunct="1">
        <a:spcBef>
          <a:spcPts val="800"/>
        </a:spcBef>
        <a:buClr>
          <a:schemeClr val="accent3">
            <a:lumMod val="75000"/>
          </a:schemeClr>
        </a:buClr>
        <a:buFont typeface="Arial" pitchFamily="34" charset="0"/>
        <a:buChar char="•"/>
        <a:tabLst>
          <a:tab pos="533387" algn="l"/>
        </a:tabLst>
        <a:defRPr sz="1600" kern="1200">
          <a:solidFill>
            <a:schemeClr val="accent6"/>
          </a:solidFill>
          <a:latin typeface="Arial" pitchFamily="34" charset="0"/>
          <a:ea typeface="+mn-ea"/>
          <a:cs typeface="Arial" pitchFamily="34" charset="0"/>
        </a:defRPr>
      </a:lvl3pPr>
      <a:lvl4pPr marL="685783" indent="-228594" algn="l" defTabSz="1219170" rtl="0" eaLnBrk="1" latinLnBrk="0" hangingPunct="1">
        <a:spcBef>
          <a:spcPts val="800"/>
        </a:spcBef>
        <a:buClr>
          <a:schemeClr val="accent3">
            <a:lumMod val="75000"/>
          </a:schemeClr>
        </a:buClr>
        <a:buFont typeface="Arial" panose="020B0604020202020204" pitchFamily="34" charset="0"/>
        <a:buChar char="-"/>
        <a:defRPr sz="1467" kern="1200">
          <a:solidFill>
            <a:schemeClr val="accent6"/>
          </a:solidFill>
          <a:latin typeface="Arial" pitchFamily="34" charset="0"/>
          <a:ea typeface="+mn-ea"/>
          <a:cs typeface="Arial" pitchFamily="34" charset="0"/>
        </a:defRPr>
      </a:lvl4pPr>
      <a:lvl5pPr marL="914377" indent="-228594" algn="l" defTabSz="1219170" rtl="0" eaLnBrk="1" latinLnBrk="0" hangingPunct="1">
        <a:spcBef>
          <a:spcPts val="800"/>
        </a:spcBef>
        <a:buClr>
          <a:schemeClr val="accent3">
            <a:lumMod val="75000"/>
          </a:schemeClr>
        </a:buClr>
        <a:buSzPct val="100000"/>
        <a:buFont typeface="Arial" panose="020B0604020202020204" pitchFamily="34" charset="0"/>
        <a:buChar char="◦"/>
        <a:defRPr sz="1467" kern="1200">
          <a:solidFill>
            <a:schemeClr val="accent6"/>
          </a:solidFill>
          <a:latin typeface="Arial" pitchFamily="34" charset="0"/>
          <a:ea typeface="+mn-ea"/>
          <a:cs typeface="Arial" pitchFamily="34"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74684" y="707270"/>
            <a:ext cx="6733115" cy="5541129"/>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9" name="Footer Placeholder 4"/>
          <p:cNvSpPr>
            <a:spLocks noGrp="1"/>
          </p:cNvSpPr>
          <p:nvPr>
            <p:ph type="ftr" sz="quarter" idx="3"/>
          </p:nvPr>
        </p:nvSpPr>
        <p:spPr>
          <a:xfrm>
            <a:off x="7498085" y="6527945"/>
            <a:ext cx="3860800" cy="207464"/>
          </a:xfrm>
          <a:prstGeom prst="rect">
            <a:avLst/>
          </a:prstGeom>
        </p:spPr>
        <p:txBody>
          <a:bodyPr vert="horz" lIns="0" tIns="0" rIns="0" bIns="0" rtlCol="0" anchor="b" anchorCtr="0"/>
          <a:lstStyle>
            <a:lvl1pPr algn="l">
              <a:defRPr sz="800" spc="27" baseline="0">
                <a:solidFill>
                  <a:schemeClr val="accent6"/>
                </a:solidFill>
                <a:latin typeface="Arial" pitchFamily="34" charset="0"/>
                <a:cs typeface="Arial" pitchFamily="34" charset="0"/>
              </a:defRPr>
            </a:lvl1pPr>
          </a:lstStyle>
          <a:p>
            <a:pPr algn="r"/>
            <a:r>
              <a:rPr lang="en-US" dirty="0">
                <a:solidFill>
                  <a:srgbClr val="000000"/>
                </a:solidFill>
              </a:rPr>
              <a:t>© Bill &amp; Melinda Gates Foundation      |</a:t>
            </a:r>
          </a:p>
        </p:txBody>
      </p:sp>
      <p:sp>
        <p:nvSpPr>
          <p:cNvPr id="11" name="Slide Number Placeholder 5"/>
          <p:cNvSpPr>
            <a:spLocks noGrp="1"/>
          </p:cNvSpPr>
          <p:nvPr>
            <p:ph type="sldNum" sz="quarter" idx="4"/>
          </p:nvPr>
        </p:nvSpPr>
        <p:spPr>
          <a:xfrm>
            <a:off x="11359635" y="6527357"/>
            <a:ext cx="253444" cy="207464"/>
          </a:xfrm>
          <a:prstGeom prst="rect">
            <a:avLst/>
          </a:prstGeom>
        </p:spPr>
        <p:txBody>
          <a:bodyPr vert="horz" lIns="0" tIns="0" rIns="0" bIns="0" rtlCol="0" anchor="b"/>
          <a:lstStyle>
            <a:lvl1pPr algn="r">
              <a:defRPr sz="800">
                <a:solidFill>
                  <a:schemeClr val="accent6"/>
                </a:solidFill>
                <a:latin typeface="Arial" pitchFamily="34" charset="0"/>
                <a:cs typeface="Arial" pitchFamily="34" charset="0"/>
              </a:defRPr>
            </a:lvl1pPr>
          </a:lstStyle>
          <a:p>
            <a:fld id="{D3F7C509-FEEF-45D3-B896-7C07814C0C13}" type="slidenum">
              <a:rPr lang="en-US" smtClean="0">
                <a:solidFill>
                  <a:srgbClr val="000000"/>
                </a:solidFill>
              </a:rPr>
              <a:pPr/>
              <a:t>‹#›</a:t>
            </a:fld>
            <a:endParaRPr lang="en-US" dirty="0">
              <a:solidFill>
                <a:srgbClr val="000000"/>
              </a:solidFill>
            </a:endParaRPr>
          </a:p>
        </p:txBody>
      </p:sp>
      <p:cxnSp>
        <p:nvCxnSpPr>
          <p:cNvPr id="12" name="Straight Connector 11"/>
          <p:cNvCxnSpPr/>
          <p:nvPr/>
        </p:nvCxnSpPr>
        <p:spPr>
          <a:xfrm>
            <a:off x="486834" y="6465243"/>
            <a:ext cx="11120967" cy="0"/>
          </a:xfrm>
          <a:prstGeom prst="line">
            <a:avLst/>
          </a:prstGeom>
          <a:ln w="63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486833" y="637827"/>
            <a:ext cx="4226984" cy="862195"/>
          </a:xfrm>
          <a:prstGeom prst="rect">
            <a:avLst/>
          </a:prstGeom>
        </p:spPr>
        <p:txBody>
          <a:bodyPr vert="horz" lIns="0" tIns="0" rIns="0" bIns="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xmlns="" val="197979780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781" r:id="rId12"/>
    <p:sldLayoutId id="2147483782" r:id="rId13"/>
    <p:sldLayoutId id="2147483783" r:id="rId14"/>
    <p:sldLayoutId id="2147483784" r:id="rId15"/>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l" defTabSz="1219170" rtl="0" eaLnBrk="1" latinLnBrk="0" hangingPunct="1">
        <a:lnSpc>
          <a:spcPts val="3067"/>
        </a:lnSpc>
        <a:spcBef>
          <a:spcPct val="0"/>
        </a:spcBef>
        <a:buNone/>
        <a:defRPr sz="3067" kern="1200" cap="all" baseline="0">
          <a:solidFill>
            <a:schemeClr val="accent6"/>
          </a:solidFill>
          <a:latin typeface="Arial" pitchFamily="34" charset="0"/>
          <a:ea typeface="+mj-ea"/>
          <a:cs typeface="Arial" pitchFamily="34" charset="0"/>
        </a:defRPr>
      </a:lvl1pPr>
    </p:titleStyle>
    <p:bodyStyle>
      <a:lvl1pPr marL="0" indent="0" algn="l" defTabSz="1219170" rtl="0" eaLnBrk="1" latinLnBrk="0" hangingPunct="1">
        <a:spcBef>
          <a:spcPts val="800"/>
        </a:spcBef>
        <a:buClr>
          <a:srgbClr val="2F85AA"/>
        </a:buClr>
        <a:buFont typeface="Wingdings" pitchFamily="2" charset="2"/>
        <a:buNone/>
        <a:defRPr sz="1867" kern="1200">
          <a:solidFill>
            <a:schemeClr val="accent6"/>
          </a:solidFill>
          <a:latin typeface="Arial" pitchFamily="34" charset="0"/>
          <a:ea typeface="+mn-ea"/>
          <a:cs typeface="Arial" pitchFamily="34" charset="0"/>
        </a:defRPr>
      </a:lvl1pPr>
      <a:lvl2pPr marL="243411" indent="-243411" algn="l" defTabSz="1219170" rtl="0" eaLnBrk="1" latinLnBrk="0" hangingPunct="1">
        <a:spcBef>
          <a:spcPts val="800"/>
        </a:spcBef>
        <a:buClr>
          <a:schemeClr val="accent3">
            <a:lumMod val="75000"/>
          </a:schemeClr>
        </a:buClr>
        <a:buFont typeface="Wingdings" panose="05000000000000000000" pitchFamily="2" charset="2"/>
        <a:buChar char="§"/>
        <a:defRPr sz="1733" kern="1200">
          <a:solidFill>
            <a:schemeClr val="accent6"/>
          </a:solidFill>
          <a:latin typeface="Arial" pitchFamily="34" charset="0"/>
          <a:ea typeface="+mn-ea"/>
          <a:cs typeface="Arial" pitchFamily="34" charset="0"/>
        </a:defRPr>
      </a:lvl2pPr>
      <a:lvl3pPr marL="459306" indent="-198962" algn="l" defTabSz="1219170" rtl="0" eaLnBrk="1" latinLnBrk="0" hangingPunct="1">
        <a:spcBef>
          <a:spcPts val="800"/>
        </a:spcBef>
        <a:buClr>
          <a:schemeClr val="accent3">
            <a:lumMod val="75000"/>
          </a:schemeClr>
        </a:buClr>
        <a:buFont typeface="Arial" pitchFamily="34" charset="0"/>
        <a:buChar char="•"/>
        <a:tabLst>
          <a:tab pos="533387" algn="l"/>
        </a:tabLst>
        <a:defRPr sz="1600" kern="1200">
          <a:solidFill>
            <a:schemeClr val="accent6"/>
          </a:solidFill>
          <a:latin typeface="Arial" pitchFamily="34" charset="0"/>
          <a:ea typeface="+mn-ea"/>
          <a:cs typeface="Arial" pitchFamily="34" charset="0"/>
        </a:defRPr>
      </a:lvl3pPr>
      <a:lvl4pPr marL="685783" indent="-228594" algn="l" defTabSz="1219170" rtl="0" eaLnBrk="1" latinLnBrk="0" hangingPunct="1">
        <a:spcBef>
          <a:spcPts val="800"/>
        </a:spcBef>
        <a:buClr>
          <a:schemeClr val="accent3">
            <a:lumMod val="75000"/>
          </a:schemeClr>
        </a:buClr>
        <a:buFont typeface="Arial" panose="020B0604020202020204" pitchFamily="34" charset="0"/>
        <a:buChar char="-"/>
        <a:defRPr sz="1467" kern="1200">
          <a:solidFill>
            <a:schemeClr val="accent6"/>
          </a:solidFill>
          <a:latin typeface="Arial" pitchFamily="34" charset="0"/>
          <a:ea typeface="+mn-ea"/>
          <a:cs typeface="Arial" pitchFamily="34" charset="0"/>
        </a:defRPr>
      </a:lvl4pPr>
      <a:lvl5pPr marL="914377" indent="-228594" algn="l" defTabSz="1219170" rtl="0" eaLnBrk="1" latinLnBrk="0" hangingPunct="1">
        <a:spcBef>
          <a:spcPts val="800"/>
        </a:spcBef>
        <a:buClr>
          <a:schemeClr val="accent3">
            <a:lumMod val="75000"/>
          </a:schemeClr>
        </a:buClr>
        <a:buSzPct val="100000"/>
        <a:buFont typeface="Arial" panose="020B0604020202020204" pitchFamily="34" charset="0"/>
        <a:buChar char="◦"/>
        <a:defRPr sz="1467" kern="1200">
          <a:solidFill>
            <a:schemeClr val="accent6"/>
          </a:solidFill>
          <a:latin typeface="Arial" pitchFamily="34" charset="0"/>
          <a:ea typeface="+mn-ea"/>
          <a:cs typeface="Arial" pitchFamily="34"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874684" y="707270"/>
            <a:ext cx="6733115" cy="5541129"/>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69310"/>
            <a:ext cx="268224" cy="26843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rgbClr val="FFFFFF"/>
              </a:solidFill>
            </a:endParaRPr>
          </a:p>
        </p:txBody>
      </p:sp>
      <p:sp>
        <p:nvSpPr>
          <p:cNvPr id="9" name="Footer Placeholder 4"/>
          <p:cNvSpPr>
            <a:spLocks noGrp="1"/>
          </p:cNvSpPr>
          <p:nvPr>
            <p:ph type="ftr" sz="quarter" idx="3"/>
          </p:nvPr>
        </p:nvSpPr>
        <p:spPr>
          <a:xfrm>
            <a:off x="7498085" y="6527945"/>
            <a:ext cx="3860800" cy="207464"/>
          </a:xfrm>
          <a:prstGeom prst="rect">
            <a:avLst/>
          </a:prstGeom>
        </p:spPr>
        <p:txBody>
          <a:bodyPr vert="horz" lIns="0" tIns="0" rIns="0" bIns="0" rtlCol="0" anchor="b" anchorCtr="0"/>
          <a:lstStyle>
            <a:lvl1pPr algn="l">
              <a:defRPr sz="800" spc="27" baseline="0">
                <a:solidFill>
                  <a:schemeClr val="accent6"/>
                </a:solidFill>
                <a:latin typeface="Arial" pitchFamily="34" charset="0"/>
                <a:cs typeface="Arial" pitchFamily="34" charset="0"/>
              </a:defRPr>
            </a:lvl1pPr>
          </a:lstStyle>
          <a:p>
            <a:pPr algn="r"/>
            <a:r>
              <a:rPr lang="en-US" dirty="0">
                <a:solidFill>
                  <a:srgbClr val="000000"/>
                </a:solidFill>
              </a:rPr>
              <a:t>© Bill &amp; Melinda Gates Foundation      |</a:t>
            </a:r>
          </a:p>
        </p:txBody>
      </p:sp>
      <p:sp>
        <p:nvSpPr>
          <p:cNvPr id="11" name="Slide Number Placeholder 5"/>
          <p:cNvSpPr>
            <a:spLocks noGrp="1"/>
          </p:cNvSpPr>
          <p:nvPr>
            <p:ph type="sldNum" sz="quarter" idx="4"/>
          </p:nvPr>
        </p:nvSpPr>
        <p:spPr>
          <a:xfrm>
            <a:off x="11359635" y="6527357"/>
            <a:ext cx="253444" cy="207464"/>
          </a:xfrm>
          <a:prstGeom prst="rect">
            <a:avLst/>
          </a:prstGeom>
        </p:spPr>
        <p:txBody>
          <a:bodyPr vert="horz" lIns="0" tIns="0" rIns="0" bIns="0" rtlCol="0" anchor="b"/>
          <a:lstStyle>
            <a:lvl1pPr algn="r">
              <a:defRPr sz="800">
                <a:solidFill>
                  <a:schemeClr val="accent6"/>
                </a:solidFill>
                <a:latin typeface="Arial" pitchFamily="34" charset="0"/>
                <a:cs typeface="Arial" pitchFamily="34" charset="0"/>
              </a:defRPr>
            </a:lvl1pPr>
          </a:lstStyle>
          <a:p>
            <a:fld id="{D3F7C509-FEEF-45D3-B896-7C07814C0C13}" type="slidenum">
              <a:rPr lang="en-US" smtClean="0">
                <a:solidFill>
                  <a:srgbClr val="000000"/>
                </a:solidFill>
              </a:rPr>
              <a:pPr/>
              <a:t>‹#›</a:t>
            </a:fld>
            <a:endParaRPr lang="en-US" dirty="0">
              <a:solidFill>
                <a:srgbClr val="000000"/>
              </a:solidFill>
            </a:endParaRPr>
          </a:p>
        </p:txBody>
      </p:sp>
      <p:cxnSp>
        <p:nvCxnSpPr>
          <p:cNvPr id="12" name="Straight Connector 11"/>
          <p:cNvCxnSpPr/>
          <p:nvPr/>
        </p:nvCxnSpPr>
        <p:spPr>
          <a:xfrm>
            <a:off x="486834" y="6465243"/>
            <a:ext cx="11120967" cy="0"/>
          </a:xfrm>
          <a:prstGeom prst="line">
            <a:avLst/>
          </a:prstGeom>
          <a:ln w="635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486833" y="640965"/>
            <a:ext cx="4226984" cy="862195"/>
          </a:xfrm>
          <a:prstGeom prst="rect">
            <a:avLst/>
          </a:prstGeom>
        </p:spPr>
        <p:txBody>
          <a:bodyPr vert="horz" lIns="0" tIns="0" rIns="0" bIns="0" rtlCol="0" anchor="t" anchorCtr="0">
            <a:noAutofit/>
          </a:bodyPr>
          <a:lstStyle/>
          <a:p>
            <a:r>
              <a:rPr lang="en-US"/>
              <a:t>CLICK TO EDIT MASTER TITLE STYLE</a:t>
            </a:r>
            <a:endParaRPr lang="en-US" dirty="0"/>
          </a:p>
        </p:txBody>
      </p:sp>
    </p:spTree>
    <p:extLst>
      <p:ext uri="{BB962C8B-B14F-4D97-AF65-F5344CB8AC3E}">
        <p14:creationId xmlns:p14="http://schemas.microsoft.com/office/powerpoint/2010/main" xmlns="" val="294338549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970" r:id="rId15"/>
    <p:sldLayoutId id="2147483971" r:id="rId16"/>
    <p:sldLayoutId id="2147483972"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l" defTabSz="1219170" rtl="0" eaLnBrk="1" latinLnBrk="0" hangingPunct="1">
        <a:lnSpc>
          <a:spcPts val="3067"/>
        </a:lnSpc>
        <a:spcBef>
          <a:spcPct val="0"/>
        </a:spcBef>
        <a:buNone/>
        <a:defRPr sz="3067" kern="1200" cap="all" baseline="0">
          <a:solidFill>
            <a:schemeClr val="accent6"/>
          </a:solidFill>
          <a:latin typeface="Arial" pitchFamily="34" charset="0"/>
          <a:ea typeface="+mj-ea"/>
          <a:cs typeface="Arial" pitchFamily="34" charset="0"/>
        </a:defRPr>
      </a:lvl1pPr>
    </p:titleStyle>
    <p:bodyStyle>
      <a:lvl1pPr marL="0" indent="0" algn="l" defTabSz="1219170" rtl="0" eaLnBrk="1" latinLnBrk="0" hangingPunct="1">
        <a:spcBef>
          <a:spcPts val="800"/>
        </a:spcBef>
        <a:buClr>
          <a:srgbClr val="2F85AA"/>
        </a:buClr>
        <a:buFont typeface="Wingdings" pitchFamily="2" charset="2"/>
        <a:buNone/>
        <a:defRPr sz="1867" kern="1200">
          <a:solidFill>
            <a:schemeClr val="accent6"/>
          </a:solidFill>
          <a:latin typeface="Arial" pitchFamily="34" charset="0"/>
          <a:ea typeface="+mn-ea"/>
          <a:cs typeface="Arial" pitchFamily="34" charset="0"/>
        </a:defRPr>
      </a:lvl1pPr>
      <a:lvl2pPr marL="243411" indent="-243411" algn="l" defTabSz="1219170" rtl="0" eaLnBrk="1" latinLnBrk="0" hangingPunct="1">
        <a:spcBef>
          <a:spcPts val="800"/>
        </a:spcBef>
        <a:buClr>
          <a:schemeClr val="accent3">
            <a:lumMod val="75000"/>
          </a:schemeClr>
        </a:buClr>
        <a:buFont typeface="Wingdings" panose="05000000000000000000" pitchFamily="2" charset="2"/>
        <a:buChar char="§"/>
        <a:defRPr sz="1733" kern="1200">
          <a:solidFill>
            <a:schemeClr val="accent6"/>
          </a:solidFill>
          <a:latin typeface="Arial" pitchFamily="34" charset="0"/>
          <a:ea typeface="+mn-ea"/>
          <a:cs typeface="Arial" pitchFamily="34" charset="0"/>
        </a:defRPr>
      </a:lvl2pPr>
      <a:lvl3pPr marL="459306" indent="-198962" algn="l" defTabSz="1219170" rtl="0" eaLnBrk="1" latinLnBrk="0" hangingPunct="1">
        <a:spcBef>
          <a:spcPts val="800"/>
        </a:spcBef>
        <a:buClr>
          <a:schemeClr val="accent3">
            <a:lumMod val="75000"/>
          </a:schemeClr>
        </a:buClr>
        <a:buFont typeface="Arial" pitchFamily="34" charset="0"/>
        <a:buChar char="•"/>
        <a:tabLst>
          <a:tab pos="533387" algn="l"/>
        </a:tabLst>
        <a:defRPr sz="1600" kern="1200">
          <a:solidFill>
            <a:schemeClr val="accent6"/>
          </a:solidFill>
          <a:latin typeface="Arial" pitchFamily="34" charset="0"/>
          <a:ea typeface="+mn-ea"/>
          <a:cs typeface="Arial" pitchFamily="34" charset="0"/>
        </a:defRPr>
      </a:lvl3pPr>
      <a:lvl4pPr marL="685783" indent="-228594" algn="l" defTabSz="1219170" rtl="0" eaLnBrk="1" latinLnBrk="0" hangingPunct="1">
        <a:spcBef>
          <a:spcPts val="800"/>
        </a:spcBef>
        <a:buClr>
          <a:schemeClr val="accent3">
            <a:lumMod val="75000"/>
          </a:schemeClr>
        </a:buClr>
        <a:buFont typeface="Arial" panose="020B0604020202020204" pitchFamily="34" charset="0"/>
        <a:buChar char="-"/>
        <a:defRPr sz="1467" kern="1200">
          <a:solidFill>
            <a:schemeClr val="accent6"/>
          </a:solidFill>
          <a:latin typeface="Arial" pitchFamily="34" charset="0"/>
          <a:ea typeface="+mn-ea"/>
          <a:cs typeface="Arial" pitchFamily="34" charset="0"/>
        </a:defRPr>
      </a:lvl4pPr>
      <a:lvl5pPr marL="914377" indent="-228594" algn="l" defTabSz="1219170" rtl="0" eaLnBrk="1" latinLnBrk="0" hangingPunct="1">
        <a:spcBef>
          <a:spcPts val="800"/>
        </a:spcBef>
        <a:buClr>
          <a:schemeClr val="accent3">
            <a:lumMod val="75000"/>
          </a:schemeClr>
        </a:buClr>
        <a:buSzPct val="100000"/>
        <a:buFont typeface="Arial" panose="020B0604020202020204" pitchFamily="34" charset="0"/>
        <a:buChar char="◦"/>
        <a:defRPr sz="1467" kern="1200">
          <a:solidFill>
            <a:schemeClr val="accent6"/>
          </a:solidFill>
          <a:latin typeface="Arial" pitchFamily="34" charset="0"/>
          <a:ea typeface="+mn-ea"/>
          <a:cs typeface="Arial" pitchFamily="34"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pPr/>
              <a:t>10/30/2019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r>
              <a:rPr lang="en-US">
                <a:solidFill>
                  <a:srgbClr val="000000"/>
                </a:solidFill>
              </a:rPr>
              <a:t>© Bill &amp; Melinda Gates Foundation      |</a:t>
            </a:r>
            <a:endParaRPr lang="en-US" dirty="0">
              <a:solidFill>
                <a:srgbClr val="000000"/>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7C509-FEEF-45D3-B896-7C07814C0C13}"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xmlns="" val="575395583"/>
      </p:ext>
    </p:extLst>
  </p:cSld>
  <p:clrMap bg1="lt1" tx1="dk1" bg2="lt2" tx2="dk2" accent1="accent1" accent2="accent2" accent3="accent3" accent4="accent4" accent5="accent5" accent6="accent6" hlink="hlink" folHlink="folHlink"/>
  <p:sldLayoutIdLst>
    <p:sldLayoutId id="2147484002" r:id="rId1"/>
    <p:sldLayoutId id="2147484003" r:id="rId2"/>
    <p:sldLayoutId id="2147484004" r:id="rId3"/>
    <p:sldLayoutId id="2147484005" r:id="rId4"/>
    <p:sldLayoutId id="2147484006" r:id="rId5"/>
    <p:sldLayoutId id="2147484007" r:id="rId6"/>
    <p:sldLayoutId id="2147484008" r:id="rId7"/>
    <p:sldLayoutId id="2147484009" r:id="rId8"/>
    <p:sldLayoutId id="2147484010" r:id="rId9"/>
    <p:sldLayoutId id="2147484011" r:id="rId10"/>
    <p:sldLayoutId id="2147484012" r:id="rId11"/>
    <p:sldLayoutId id="2147484014" r:id="rId12"/>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83.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78.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88.xml"/></Relationships>
</file>

<file path=ppt/slides/_rels/slide12.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0.png"/><Relationship Id="rId7" Type="http://schemas.openxmlformats.org/officeDocument/2006/relationships/diagramColors" Target="../diagrams/colors4.xml"/><Relationship Id="rId2" Type="http://schemas.openxmlformats.org/officeDocument/2006/relationships/notesSlide" Target="../notesSlides/notesSlide12.xml"/><Relationship Id="rId1" Type="http://schemas.openxmlformats.org/officeDocument/2006/relationships/slideLayout" Target="../slideLayouts/slideLayout78.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13.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0.png"/><Relationship Id="rId7" Type="http://schemas.openxmlformats.org/officeDocument/2006/relationships/diagramColors" Target="../diagrams/colors5.xml"/><Relationship Id="rId2" Type="http://schemas.openxmlformats.org/officeDocument/2006/relationships/notesSlide" Target="../notesSlides/notesSlide13.xml"/><Relationship Id="rId1" Type="http://schemas.openxmlformats.org/officeDocument/2006/relationships/slideLayout" Target="../slideLayouts/slideLayout78.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8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83.xml"/><Relationship Id="rId6" Type="http://schemas.openxmlformats.org/officeDocument/2006/relationships/hyperlink" Target="mailto:measuresthatmatterlib@gmail.com" TargetMode="External"/><Relationship Id="rId5" Type="http://schemas.openxmlformats.org/officeDocument/2006/relationships/hyperlink" Target="mailto:info@cosla.org" TargetMode="External"/><Relationship Id="rId4" Type="http://schemas.openxmlformats.org/officeDocument/2006/relationships/hyperlink" Target="https://www.surveymonkey.com/r/MtMEmailLis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8.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83.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8.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7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78.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0.png"/><Relationship Id="rId7" Type="http://schemas.openxmlformats.org/officeDocument/2006/relationships/diagramColors" Target="../diagrams/colors2.xml"/><Relationship Id="rId2" Type="http://schemas.openxmlformats.org/officeDocument/2006/relationships/notesSlide" Target="../notesSlides/notesSlide7.xml"/><Relationship Id="rId1" Type="http://schemas.openxmlformats.org/officeDocument/2006/relationships/slideLayout" Target="../slideLayouts/slideLayout78.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8.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7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vector graphics&#10;&#10;Description automatically generated">
            <a:extLst>
              <a:ext uri="{FF2B5EF4-FFF2-40B4-BE49-F238E27FC236}">
                <a16:creationId xmlns:a16="http://schemas.microsoft.com/office/drawing/2014/main" xmlns="" id="{4CBE480A-D24E-BC44-862D-DC219F7102A2}"/>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29202" y="509665"/>
            <a:ext cx="5905176" cy="5825911"/>
          </a:xfrm>
          <a:prstGeom prst="rect">
            <a:avLst/>
          </a:prstGeom>
        </p:spPr>
      </p:pic>
      <p:sp>
        <p:nvSpPr>
          <p:cNvPr id="5" name="Title 1">
            <a:extLst>
              <a:ext uri="{FF2B5EF4-FFF2-40B4-BE49-F238E27FC236}">
                <a16:creationId xmlns:a16="http://schemas.microsoft.com/office/drawing/2014/main" xmlns="" id="{87A6275C-60F9-254F-8954-0325FFF688D0}"/>
              </a:ext>
            </a:extLst>
          </p:cNvPr>
          <p:cNvSpPr txBox="1">
            <a:spLocks/>
          </p:cNvSpPr>
          <p:nvPr/>
        </p:nvSpPr>
        <p:spPr>
          <a:xfrm>
            <a:off x="6094105" y="997825"/>
            <a:ext cx="4977976" cy="1518218"/>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a:solidFill>
                  <a:srgbClr val="004C84"/>
                </a:solidFill>
              </a:rPr>
              <a:t>Measures that Matter:</a:t>
            </a:r>
            <a:r>
              <a:rPr lang="en-US" sz="3100" dirty="0">
                <a:solidFill>
                  <a:srgbClr val="000000"/>
                </a:solidFill>
              </a:rPr>
              <a:t/>
            </a:r>
            <a:br>
              <a:rPr lang="en-US" sz="3100" dirty="0">
                <a:solidFill>
                  <a:srgbClr val="000000"/>
                </a:solidFill>
              </a:rPr>
            </a:br>
            <a:r>
              <a:rPr lang="en-US" sz="4300" b="1" dirty="0" smtClean="0">
                <a:solidFill>
                  <a:srgbClr val="00B0F0"/>
                </a:solidFill>
              </a:rPr>
              <a:t>Are We There Yet</a:t>
            </a:r>
            <a:endParaRPr lang="en-US" sz="4300" b="1" dirty="0">
              <a:solidFill>
                <a:srgbClr val="00B0F0"/>
              </a:solidFill>
            </a:endParaRPr>
          </a:p>
        </p:txBody>
      </p:sp>
      <p:sp>
        <p:nvSpPr>
          <p:cNvPr id="6" name="Content Placeholder 2">
            <a:extLst>
              <a:ext uri="{FF2B5EF4-FFF2-40B4-BE49-F238E27FC236}">
                <a16:creationId xmlns:a16="http://schemas.microsoft.com/office/drawing/2014/main" xmlns="" id="{E006A94C-A519-BE44-B20C-D56AB021E67F}"/>
              </a:ext>
            </a:extLst>
          </p:cNvPr>
          <p:cNvSpPr txBox="1">
            <a:spLocks/>
          </p:cNvSpPr>
          <p:nvPr/>
        </p:nvSpPr>
        <p:spPr>
          <a:xfrm>
            <a:off x="6115370" y="2292253"/>
            <a:ext cx="5424242" cy="3639289"/>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dirty="0" smtClean="0">
                <a:solidFill>
                  <a:schemeClr val="accent1"/>
                </a:solidFill>
                <a:latin typeface="+mj-lt"/>
                <a:cs typeface="Arial" pitchFamily="34" charset="0"/>
              </a:rPr>
              <a:t>Kendall F. Wiggin</a:t>
            </a:r>
          </a:p>
          <a:p>
            <a:pPr marL="0" indent="0">
              <a:buNone/>
            </a:pPr>
            <a:r>
              <a:rPr lang="en-US" sz="1600" b="1" dirty="0" smtClean="0">
                <a:solidFill>
                  <a:schemeClr val="accent1"/>
                </a:solidFill>
                <a:latin typeface="+mj-lt"/>
                <a:cs typeface="Arial" pitchFamily="34" charset="0"/>
              </a:rPr>
              <a:t>CT State Librarian</a:t>
            </a:r>
          </a:p>
          <a:p>
            <a:pPr marL="0" indent="0">
              <a:buNone/>
            </a:pPr>
            <a:endParaRPr lang="en-US" sz="1600" b="1" dirty="0" smtClean="0">
              <a:solidFill>
                <a:schemeClr val="accent1"/>
              </a:solidFill>
              <a:latin typeface="+mj-lt"/>
              <a:cs typeface="Arial" pitchFamily="34" charset="0"/>
            </a:endParaRPr>
          </a:p>
          <a:p>
            <a:pPr marL="0" indent="0">
              <a:buNone/>
            </a:pPr>
            <a:r>
              <a:rPr lang="en-US" sz="1600" b="1" dirty="0" smtClean="0">
                <a:solidFill>
                  <a:schemeClr val="accent1"/>
                </a:solidFill>
                <a:latin typeface="+mj-lt"/>
                <a:cs typeface="Arial" pitchFamily="34" charset="0"/>
              </a:rPr>
              <a:t>Association of Connecticut Library Boards</a:t>
            </a:r>
          </a:p>
          <a:p>
            <a:pPr marL="0" indent="0">
              <a:buNone/>
            </a:pPr>
            <a:r>
              <a:rPr lang="en-US" sz="1600" b="1" dirty="0" smtClean="0">
                <a:solidFill>
                  <a:schemeClr val="accent1"/>
                </a:solidFill>
                <a:latin typeface="+mj-lt"/>
                <a:cs typeface="Arial" pitchFamily="34" charset="0"/>
              </a:rPr>
              <a:t>Fall Conference, University of Hartford</a:t>
            </a:r>
          </a:p>
          <a:p>
            <a:pPr marL="0" indent="0">
              <a:buNone/>
            </a:pPr>
            <a:r>
              <a:rPr lang="en-US" sz="1600" b="1" dirty="0" smtClean="0">
                <a:solidFill>
                  <a:schemeClr val="accent1"/>
                </a:solidFill>
                <a:latin typeface="+mj-lt"/>
                <a:cs typeface="Arial" pitchFamily="34" charset="0"/>
              </a:rPr>
              <a:t>November 8, 2019</a:t>
            </a:r>
            <a:endParaRPr lang="en-US" sz="1600" b="1" dirty="0">
              <a:solidFill>
                <a:srgbClr val="00B050"/>
              </a:solidFill>
              <a:latin typeface="+mj-lt"/>
              <a:cs typeface="Arial" pitchFamily="34" charset="0"/>
            </a:endParaRPr>
          </a:p>
        </p:txBody>
      </p:sp>
      <p:pic>
        <p:nvPicPr>
          <p:cNvPr id="8" name="Picture 7">
            <a:extLst>
              <a:ext uri="{FF2B5EF4-FFF2-40B4-BE49-F238E27FC236}">
                <a16:creationId xmlns:a16="http://schemas.microsoft.com/office/drawing/2014/main" xmlns="" id="{778CD3E6-E1D8-494C-BF9E-2FDE7661F13B}"/>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7409824" y="5670362"/>
            <a:ext cx="3347484" cy="741170"/>
          </a:xfrm>
          <a:prstGeom prst="rect">
            <a:avLst/>
          </a:prstGeom>
        </p:spPr>
      </p:pic>
    </p:spTree>
    <p:extLst>
      <p:ext uri="{BB962C8B-B14F-4D97-AF65-F5344CB8AC3E}">
        <p14:creationId xmlns:p14="http://schemas.microsoft.com/office/powerpoint/2010/main" xmlns="" val="3644581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EE2DB-5D99-3B46-80BA-10535E033268}"/>
              </a:ext>
            </a:extLst>
          </p:cNvPr>
          <p:cNvSpPr>
            <a:spLocks noGrp="1"/>
          </p:cNvSpPr>
          <p:nvPr>
            <p:ph type="title"/>
          </p:nvPr>
        </p:nvSpPr>
        <p:spPr>
          <a:xfrm>
            <a:off x="5373744" y="3429000"/>
            <a:ext cx="6801321" cy="1737360"/>
          </a:xfrm>
        </p:spPr>
        <p:txBody>
          <a:bodyPr vert="horz" lIns="91440" tIns="45720" rIns="91440" bIns="45720" rtlCol="0" anchor="ctr">
            <a:normAutofit fontScale="90000"/>
          </a:bodyPr>
          <a:lstStyle/>
          <a:p>
            <a:r>
              <a:rPr lang="en-US" b="1" kern="1200" dirty="0">
                <a:solidFill>
                  <a:schemeClr val="tx1"/>
                </a:solidFill>
                <a:latin typeface="+mj-lt"/>
                <a:ea typeface="+mj-ea"/>
                <a:cs typeface="+mj-cs"/>
              </a:rPr>
              <a:t>Action Step 3.2</a:t>
            </a:r>
            <a:r>
              <a:rPr lang="en-US" sz="6000" kern="1200" dirty="0">
                <a:solidFill>
                  <a:schemeClr val="tx1"/>
                </a:solidFill>
                <a:latin typeface="+mj-lt"/>
                <a:ea typeface="+mj-ea"/>
                <a:cs typeface="+mj-cs"/>
              </a:rPr>
              <a:t/>
            </a:r>
            <a:br>
              <a:rPr lang="en-US" sz="6000" kern="1200" dirty="0">
                <a:solidFill>
                  <a:schemeClr val="tx1"/>
                </a:solidFill>
                <a:latin typeface="+mj-lt"/>
                <a:ea typeface="+mj-ea"/>
                <a:cs typeface="+mj-cs"/>
              </a:rPr>
            </a:br>
            <a:r>
              <a:rPr lang="en-US" dirty="0"/>
              <a:t>Build Data Governance Capacity</a:t>
            </a:r>
            <a:br>
              <a:rPr lang="en-US" dirty="0"/>
            </a:br>
            <a:r>
              <a:rPr lang="en-US" dirty="0"/>
              <a:t>(Public Library Data Alliance)</a:t>
            </a:r>
            <a:endParaRPr lang="en-US" sz="3600" kern="1200" dirty="0">
              <a:solidFill>
                <a:schemeClr val="tx1"/>
              </a:solidFill>
              <a:latin typeface="+mj-lt"/>
              <a:ea typeface="+mj-ea"/>
              <a:cs typeface="+mj-cs"/>
            </a:endParaRPr>
          </a:p>
        </p:txBody>
      </p:sp>
      <p:pic>
        <p:nvPicPr>
          <p:cNvPr id="6" name="Picture 5" descr="A picture containing vector graphics&#10;&#10;Description automatically generated">
            <a:extLst>
              <a:ext uri="{FF2B5EF4-FFF2-40B4-BE49-F238E27FC236}">
                <a16:creationId xmlns:a16="http://schemas.microsoft.com/office/drawing/2014/main" xmlns="" id="{39DF5F93-AD1D-DC49-A616-3861121BEC48}"/>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77740" y="1369032"/>
            <a:ext cx="4445322" cy="4392323"/>
          </a:xfrm>
          <a:prstGeom prst="rect">
            <a:avLst/>
          </a:prstGeom>
        </p:spPr>
      </p:pic>
      <p:pic>
        <p:nvPicPr>
          <p:cNvPr id="9" name="Picture 8">
            <a:extLst>
              <a:ext uri="{FF2B5EF4-FFF2-40B4-BE49-F238E27FC236}">
                <a16:creationId xmlns:a16="http://schemas.microsoft.com/office/drawing/2014/main" xmlns="" id="{9CF8337C-8880-E643-A8B0-4D816EC59117}"/>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291467" y="604179"/>
            <a:ext cx="1438564" cy="635254"/>
          </a:xfrm>
          <a:prstGeom prst="rect">
            <a:avLst/>
          </a:prstGeom>
        </p:spPr>
      </p:pic>
    </p:spTree>
    <p:extLst>
      <p:ext uri="{BB962C8B-B14F-4D97-AF65-F5344CB8AC3E}">
        <p14:creationId xmlns:p14="http://schemas.microsoft.com/office/powerpoint/2010/main" xmlns="" val="2973755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1225" y="1876229"/>
            <a:ext cx="5393812" cy="3965507"/>
          </a:xfrm>
        </p:spPr>
        <p:txBody>
          <a:bodyPr>
            <a:noAutofit/>
          </a:bodyPr>
          <a:lstStyle/>
          <a:p>
            <a:pPr marL="0" indent="0">
              <a:lnSpc>
                <a:spcPct val="100000"/>
              </a:lnSpc>
              <a:spcBef>
                <a:spcPts val="400"/>
              </a:spcBef>
              <a:buNone/>
            </a:pPr>
            <a:r>
              <a:rPr lang="en-US" sz="2000" dirty="0">
                <a:solidFill>
                  <a:srgbClr val="2E75B6"/>
                </a:solidFill>
              </a:rPr>
              <a:t>Library Statistics Working Group (LSWG) </a:t>
            </a:r>
            <a:r>
              <a:rPr lang="en-US" sz="2000" dirty="0"/>
              <a:t> </a:t>
            </a:r>
            <a:r>
              <a:rPr lang="en-US" sz="1600" dirty="0"/>
              <a:t>IMLS, PLS</a:t>
            </a:r>
          </a:p>
          <a:p>
            <a:pPr marL="0" indent="0">
              <a:lnSpc>
                <a:spcPct val="100000"/>
              </a:lnSpc>
              <a:spcBef>
                <a:spcPts val="400"/>
              </a:spcBef>
              <a:buNone/>
            </a:pPr>
            <a:endParaRPr lang="en-US" sz="1600" dirty="0"/>
          </a:p>
          <a:p>
            <a:pPr marL="0" indent="0">
              <a:lnSpc>
                <a:spcPct val="100000"/>
              </a:lnSpc>
              <a:spcBef>
                <a:spcPts val="400"/>
              </a:spcBef>
              <a:buNone/>
            </a:pPr>
            <a:r>
              <a:rPr lang="en-US" sz="2000" dirty="0">
                <a:solidFill>
                  <a:srgbClr val="2E75B6"/>
                </a:solidFill>
              </a:rPr>
              <a:t>Measurement, Evaluation, and Assessment Committee (MEAC) </a:t>
            </a:r>
            <a:r>
              <a:rPr lang="en-US" sz="2000" dirty="0"/>
              <a:t> </a:t>
            </a:r>
            <a:r>
              <a:rPr lang="en-US" sz="1600" dirty="0"/>
              <a:t>PLA’s Project Outcome, PLDS</a:t>
            </a:r>
          </a:p>
          <a:p>
            <a:pPr marL="0" indent="0">
              <a:lnSpc>
                <a:spcPct val="100000"/>
              </a:lnSpc>
              <a:spcBef>
                <a:spcPts val="400"/>
              </a:spcBef>
              <a:buNone/>
            </a:pPr>
            <a:endParaRPr lang="en-US" sz="1600" dirty="0"/>
          </a:p>
          <a:p>
            <a:pPr marL="0" indent="0">
              <a:lnSpc>
                <a:spcPct val="100000"/>
              </a:lnSpc>
              <a:spcBef>
                <a:spcPts val="400"/>
              </a:spcBef>
              <a:buNone/>
            </a:pPr>
            <a:r>
              <a:rPr lang="en-US" sz="2000" dirty="0">
                <a:solidFill>
                  <a:srgbClr val="2E75B6"/>
                </a:solidFill>
              </a:rPr>
              <a:t>National Information Standards Organization (NISO) </a:t>
            </a:r>
            <a:r>
              <a:rPr lang="en-US" sz="2000" dirty="0"/>
              <a:t> </a:t>
            </a:r>
            <a:r>
              <a:rPr lang="en-US" sz="1600" dirty="0"/>
              <a:t>Standards related to MARC, catalogs, metadata, etc.</a:t>
            </a:r>
          </a:p>
          <a:p>
            <a:pPr marL="0" indent="0">
              <a:lnSpc>
                <a:spcPct val="100000"/>
              </a:lnSpc>
              <a:spcBef>
                <a:spcPts val="400"/>
              </a:spcBef>
              <a:buNone/>
            </a:pPr>
            <a:endParaRPr lang="en-US" sz="1600" dirty="0">
              <a:solidFill>
                <a:srgbClr val="2E75B6"/>
              </a:solidFill>
            </a:endParaRPr>
          </a:p>
          <a:p>
            <a:pPr marL="0" indent="0">
              <a:lnSpc>
                <a:spcPct val="100000"/>
              </a:lnSpc>
              <a:spcBef>
                <a:spcPts val="400"/>
              </a:spcBef>
              <a:buNone/>
            </a:pPr>
            <a:r>
              <a:rPr lang="en-US" sz="2000" dirty="0">
                <a:solidFill>
                  <a:srgbClr val="2E75B6"/>
                </a:solidFill>
              </a:rPr>
              <a:t>National Center for Education Statistics (NCES) </a:t>
            </a:r>
            <a:r>
              <a:rPr lang="en-US" sz="2000" dirty="0"/>
              <a:t> </a:t>
            </a:r>
            <a:r>
              <a:rPr lang="en-US" sz="1600" dirty="0"/>
              <a:t>Academic Libraries, benchmarks</a:t>
            </a:r>
          </a:p>
          <a:p>
            <a:pPr marL="0" indent="0">
              <a:lnSpc>
                <a:spcPct val="100000"/>
              </a:lnSpc>
              <a:spcBef>
                <a:spcPts val="400"/>
              </a:spcBef>
              <a:buNone/>
            </a:pPr>
            <a:endParaRPr lang="en-US" sz="1600" dirty="0">
              <a:solidFill>
                <a:srgbClr val="2E75B6"/>
              </a:solidFill>
            </a:endParaRPr>
          </a:p>
          <a:p>
            <a:pPr marL="0" indent="0">
              <a:lnSpc>
                <a:spcPct val="100000"/>
              </a:lnSpc>
              <a:spcBef>
                <a:spcPts val="400"/>
              </a:spcBef>
              <a:buNone/>
            </a:pPr>
            <a:r>
              <a:rPr lang="en-US" sz="2000" dirty="0">
                <a:solidFill>
                  <a:srgbClr val="2E75B6"/>
                </a:solidFill>
              </a:rPr>
              <a:t>Edge</a:t>
            </a:r>
            <a:r>
              <a:rPr lang="en-US" sz="1600" dirty="0">
                <a:solidFill>
                  <a:srgbClr val="2E75B6"/>
                </a:solidFill>
              </a:rPr>
              <a:t> </a:t>
            </a:r>
            <a:r>
              <a:rPr lang="en-US" sz="1600" dirty="0"/>
              <a:t> Urban Libraries Council</a:t>
            </a:r>
          </a:p>
        </p:txBody>
      </p:sp>
      <p:sp>
        <p:nvSpPr>
          <p:cNvPr id="14" name="Title 1">
            <a:extLst>
              <a:ext uri="{FF2B5EF4-FFF2-40B4-BE49-F238E27FC236}">
                <a16:creationId xmlns:a16="http://schemas.microsoft.com/office/drawing/2014/main" xmlns="" id="{9347D40A-1611-9B40-8A68-113D9115E3AB}"/>
              </a:ext>
            </a:extLst>
          </p:cNvPr>
          <p:cNvSpPr txBox="1">
            <a:spLocks/>
          </p:cNvSpPr>
          <p:nvPr/>
        </p:nvSpPr>
        <p:spPr>
          <a:xfrm>
            <a:off x="655759" y="446757"/>
            <a:ext cx="5538593" cy="969801"/>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a:solidFill>
                  <a:srgbClr val="004C84"/>
                </a:solidFill>
              </a:rPr>
              <a:t>Library Data Governance</a:t>
            </a:r>
            <a:r>
              <a:rPr lang="en-US" sz="3100" dirty="0">
                <a:solidFill>
                  <a:srgbClr val="000000"/>
                </a:solidFill>
              </a:rPr>
              <a:t/>
            </a:r>
            <a:br>
              <a:rPr lang="en-US" sz="3100" dirty="0">
                <a:solidFill>
                  <a:srgbClr val="000000"/>
                </a:solidFill>
              </a:rPr>
            </a:br>
            <a:r>
              <a:rPr lang="en-US" sz="4300" b="1" dirty="0">
                <a:solidFill>
                  <a:srgbClr val="92D050"/>
                </a:solidFill>
              </a:rPr>
              <a:t>Existing Ecosystem</a:t>
            </a:r>
          </a:p>
        </p:txBody>
      </p:sp>
      <p:pic>
        <p:nvPicPr>
          <p:cNvPr id="18" name="Picture 17">
            <a:extLst>
              <a:ext uri="{FF2B5EF4-FFF2-40B4-BE49-F238E27FC236}">
                <a16:creationId xmlns:a16="http://schemas.microsoft.com/office/drawing/2014/main" xmlns="" id="{24672550-75C5-1C4D-A7D8-22B974E6BA54}"/>
              </a:ext>
            </a:extLst>
          </p:cNvPr>
          <p:cNvPicPr>
            <a:picLocks noChangeAspect="1"/>
          </p:cNvPicPr>
          <p:nvPr/>
        </p:nvPicPr>
        <p:blipFill>
          <a:blip r:embed="rId3" cstate="print">
            <a:alphaModFix amt="30000"/>
            <a:extLst>
              <a:ext uri="{28A0092B-C50C-407E-A947-70E740481C1C}">
                <a14:useLocalDpi xmlns:a14="http://schemas.microsoft.com/office/drawing/2010/main" xmlns="" val="0"/>
              </a:ext>
            </a:extLst>
          </a:blip>
          <a:stretch>
            <a:fillRect/>
          </a:stretch>
        </p:blipFill>
        <p:spPr>
          <a:xfrm flipH="1">
            <a:off x="6017391" y="319514"/>
            <a:ext cx="6174609" cy="6091729"/>
          </a:xfrm>
          <a:prstGeom prst="rect">
            <a:avLst/>
          </a:prstGeom>
        </p:spPr>
      </p:pic>
    </p:spTree>
    <p:extLst>
      <p:ext uri="{BB962C8B-B14F-4D97-AF65-F5344CB8AC3E}">
        <p14:creationId xmlns:p14="http://schemas.microsoft.com/office/powerpoint/2010/main" xmlns="" val="28062971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xmlns="" id="{58AFF3FF-BF35-7648-B563-2DFB0DBF6ED7}"/>
              </a:ext>
            </a:extLst>
          </p:cNvPr>
          <p:cNvSpPr>
            <a:spLocks noGrp="1"/>
          </p:cNvSpPr>
          <p:nvPr>
            <p:ph type="title"/>
          </p:nvPr>
        </p:nvSpPr>
        <p:spPr>
          <a:xfrm>
            <a:off x="181467" y="3847564"/>
            <a:ext cx="3947084" cy="1600200"/>
          </a:xfrm>
        </p:spPr>
        <p:txBody>
          <a:bodyPr vert="horz" lIns="91440" tIns="45720" rIns="91440" bIns="45720" rtlCol="0" anchor="ctr">
            <a:normAutofit/>
          </a:bodyPr>
          <a:lstStyle/>
          <a:p>
            <a:pPr algn="r"/>
            <a:r>
              <a:rPr lang="en-US" sz="2800" b="1" kern="1200" dirty="0">
                <a:solidFill>
                  <a:schemeClr val="tx1"/>
                </a:solidFill>
                <a:latin typeface="+mj-lt"/>
                <a:ea typeface="+mj-ea"/>
                <a:cs typeface="+mj-cs"/>
              </a:rPr>
              <a:t>Action Step 3.2</a:t>
            </a:r>
            <a:r>
              <a:rPr lang="en-US" sz="2800" kern="1200" dirty="0">
                <a:solidFill>
                  <a:schemeClr val="tx1"/>
                </a:solidFill>
                <a:latin typeface="+mj-lt"/>
                <a:ea typeface="+mj-ea"/>
                <a:cs typeface="+mj-cs"/>
              </a:rPr>
              <a:t/>
            </a:r>
            <a:br>
              <a:rPr lang="en-US" sz="2800" kern="1200" dirty="0">
                <a:solidFill>
                  <a:schemeClr val="tx1"/>
                </a:solidFill>
                <a:latin typeface="+mj-lt"/>
                <a:ea typeface="+mj-ea"/>
                <a:cs typeface="+mj-cs"/>
              </a:rPr>
            </a:br>
            <a:r>
              <a:rPr lang="en-US" sz="2800" dirty="0"/>
              <a:t>Build Data Governance Capacity (PLDA)</a:t>
            </a:r>
            <a:endParaRPr lang="en-US" sz="2800" kern="1200" dirty="0">
              <a:solidFill>
                <a:schemeClr val="tx1"/>
              </a:solidFill>
              <a:latin typeface="+mj-lt"/>
              <a:ea typeface="+mj-ea"/>
              <a:cs typeface="+mj-cs"/>
            </a:endParaRPr>
          </a:p>
        </p:txBody>
      </p:sp>
      <p:pic>
        <p:nvPicPr>
          <p:cNvPr id="9" name="Picture 8" descr="A picture containing vector graphics&#10;&#10;Description automatically generated">
            <a:extLst>
              <a:ext uri="{FF2B5EF4-FFF2-40B4-BE49-F238E27FC236}">
                <a16:creationId xmlns:a16="http://schemas.microsoft.com/office/drawing/2014/main" xmlns="" id="{F5C6031F-123A-D942-B9B0-2F63C7528FC3}"/>
              </a:ext>
            </a:extLst>
          </p:cNvPr>
          <p:cNvPicPr>
            <a:picLocks noChangeAspect="1"/>
          </p:cNvPicPr>
          <p:nvPr/>
        </p:nvPicPr>
        <p:blipFill rotWithShape="1">
          <a:blip r:embed="rId3" cstate="print">
            <a:extLst>
              <a:ext uri="{28A0092B-C50C-407E-A947-70E740481C1C}">
                <a14:useLocalDpi xmlns:a14="http://schemas.microsoft.com/office/drawing/2010/main" xmlns="" val="0"/>
              </a:ext>
            </a:extLst>
          </a:blip>
          <a:srcRect t="2935" r="-2" b="5115"/>
          <a:stretch/>
        </p:blipFill>
        <p:spPr>
          <a:xfrm flipH="1">
            <a:off x="1946216" y="1709995"/>
            <a:ext cx="2354179" cy="2137569"/>
          </a:xfrm>
          <a:prstGeom prst="rect">
            <a:avLst/>
          </a:prstGeom>
          <a:effectLst/>
        </p:spPr>
      </p:pic>
      <p:graphicFrame>
        <p:nvGraphicFramePr>
          <p:cNvPr id="7" name="Content Placeholder 2">
            <a:extLst>
              <a:ext uri="{FF2B5EF4-FFF2-40B4-BE49-F238E27FC236}">
                <a16:creationId xmlns:a16="http://schemas.microsoft.com/office/drawing/2014/main" xmlns="" id="{6F9D823A-9B94-DA4A-8F2F-BBE8919C5E1B}"/>
              </a:ext>
            </a:extLst>
          </p:cNvPr>
          <p:cNvGraphicFramePr/>
          <p:nvPr>
            <p:extLst>
              <p:ext uri="{D42A27DB-BD31-4B8C-83A1-F6EECF244321}">
                <p14:modId xmlns:p14="http://schemas.microsoft.com/office/powerpoint/2010/main" xmlns="" val="1394020208"/>
              </p:ext>
            </p:extLst>
          </p:nvPr>
        </p:nvGraphicFramePr>
        <p:xfrm>
          <a:off x="5071053" y="566057"/>
          <a:ext cx="5984796" cy="574177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4230943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E593CF23-08E7-DC44-ABB6-328FF0DA6C1A}"/>
              </a:ext>
            </a:extLst>
          </p:cNvPr>
          <p:cNvSpPr>
            <a:spLocks noGrp="1"/>
          </p:cNvSpPr>
          <p:nvPr>
            <p:ph type="title"/>
          </p:nvPr>
        </p:nvSpPr>
        <p:spPr>
          <a:xfrm>
            <a:off x="181467" y="3847564"/>
            <a:ext cx="3947084" cy="1600200"/>
          </a:xfrm>
        </p:spPr>
        <p:txBody>
          <a:bodyPr vert="horz" lIns="91440" tIns="45720" rIns="91440" bIns="45720" rtlCol="0" anchor="ctr">
            <a:normAutofit/>
          </a:bodyPr>
          <a:lstStyle/>
          <a:p>
            <a:pPr algn="r"/>
            <a:r>
              <a:rPr lang="en-US" sz="2800" b="1" kern="1200" dirty="0">
                <a:solidFill>
                  <a:schemeClr val="tx1"/>
                </a:solidFill>
                <a:latin typeface="+mj-lt"/>
                <a:ea typeface="+mj-ea"/>
                <a:cs typeface="+mj-cs"/>
              </a:rPr>
              <a:t>Action Step 3.2</a:t>
            </a:r>
            <a:r>
              <a:rPr lang="en-US" sz="2800" kern="1200" dirty="0">
                <a:solidFill>
                  <a:schemeClr val="tx1"/>
                </a:solidFill>
                <a:latin typeface="+mj-lt"/>
                <a:ea typeface="+mj-ea"/>
                <a:cs typeface="+mj-cs"/>
              </a:rPr>
              <a:t/>
            </a:r>
            <a:br>
              <a:rPr lang="en-US" sz="2800" kern="1200" dirty="0">
                <a:solidFill>
                  <a:schemeClr val="tx1"/>
                </a:solidFill>
                <a:latin typeface="+mj-lt"/>
                <a:ea typeface="+mj-ea"/>
                <a:cs typeface="+mj-cs"/>
              </a:rPr>
            </a:br>
            <a:r>
              <a:rPr lang="en-US" sz="2800" dirty="0"/>
              <a:t>Build Data Governance Capacity (PLDA)</a:t>
            </a:r>
            <a:endParaRPr lang="en-US" sz="2800" kern="1200" dirty="0">
              <a:solidFill>
                <a:schemeClr val="tx1"/>
              </a:solidFill>
              <a:latin typeface="+mj-lt"/>
              <a:ea typeface="+mj-ea"/>
              <a:cs typeface="+mj-cs"/>
            </a:endParaRPr>
          </a:p>
        </p:txBody>
      </p:sp>
      <p:pic>
        <p:nvPicPr>
          <p:cNvPr id="7" name="Picture 6" descr="A picture containing vector graphics&#10;&#10;Description automatically generated">
            <a:extLst>
              <a:ext uri="{FF2B5EF4-FFF2-40B4-BE49-F238E27FC236}">
                <a16:creationId xmlns:a16="http://schemas.microsoft.com/office/drawing/2014/main" xmlns="" id="{4BF0B72D-53BC-A441-9551-85E72D48F223}"/>
              </a:ext>
            </a:extLst>
          </p:cNvPr>
          <p:cNvPicPr>
            <a:picLocks noChangeAspect="1"/>
          </p:cNvPicPr>
          <p:nvPr/>
        </p:nvPicPr>
        <p:blipFill rotWithShape="1">
          <a:blip r:embed="rId3" cstate="print">
            <a:extLst>
              <a:ext uri="{28A0092B-C50C-407E-A947-70E740481C1C}">
                <a14:useLocalDpi xmlns:a14="http://schemas.microsoft.com/office/drawing/2010/main" xmlns="" val="0"/>
              </a:ext>
            </a:extLst>
          </a:blip>
          <a:srcRect t="2935" r="-2" b="5115"/>
          <a:stretch/>
        </p:blipFill>
        <p:spPr>
          <a:xfrm flipH="1">
            <a:off x="1946216" y="1709995"/>
            <a:ext cx="2354179" cy="2137569"/>
          </a:xfrm>
          <a:prstGeom prst="rect">
            <a:avLst/>
          </a:prstGeom>
          <a:effectLst/>
        </p:spPr>
      </p:pic>
      <p:graphicFrame>
        <p:nvGraphicFramePr>
          <p:cNvPr id="15" name="Content Placeholder 2">
            <a:extLst>
              <a:ext uri="{FF2B5EF4-FFF2-40B4-BE49-F238E27FC236}">
                <a16:creationId xmlns:a16="http://schemas.microsoft.com/office/drawing/2014/main" xmlns="" id="{4B2C87A5-8B96-154B-951B-DA0096242B0F}"/>
              </a:ext>
            </a:extLst>
          </p:cNvPr>
          <p:cNvGraphicFramePr/>
          <p:nvPr>
            <p:extLst>
              <p:ext uri="{D42A27DB-BD31-4B8C-83A1-F6EECF244321}">
                <p14:modId xmlns:p14="http://schemas.microsoft.com/office/powerpoint/2010/main" xmlns="" val="848336422"/>
              </p:ext>
            </p:extLst>
          </p:nvPr>
        </p:nvGraphicFramePr>
        <p:xfrm>
          <a:off x="5071052" y="859533"/>
          <a:ext cx="5684033" cy="445891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3440364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xmlns="" id="{E2CAF126-FCD2-D64B-B82C-31B4886D070F}"/>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51686" y="545856"/>
            <a:ext cx="6315044" cy="5626344"/>
          </a:xfrm>
          <a:prstGeom prst="rect">
            <a:avLst/>
          </a:prstGeom>
        </p:spPr>
      </p:pic>
      <p:sp>
        <p:nvSpPr>
          <p:cNvPr id="6" name="TextBox 5">
            <a:extLst>
              <a:ext uri="{FF2B5EF4-FFF2-40B4-BE49-F238E27FC236}">
                <a16:creationId xmlns:a16="http://schemas.microsoft.com/office/drawing/2014/main" xmlns="" id="{A8EF8E69-7CCC-B442-B4F9-C904E68E912E}"/>
              </a:ext>
            </a:extLst>
          </p:cNvPr>
          <p:cNvSpPr txBox="1"/>
          <p:nvPr/>
        </p:nvSpPr>
        <p:spPr>
          <a:xfrm>
            <a:off x="545306" y="1714734"/>
            <a:ext cx="4341019" cy="3046988"/>
          </a:xfrm>
          <a:prstGeom prst="rect">
            <a:avLst/>
          </a:prstGeom>
          <a:noFill/>
        </p:spPr>
        <p:txBody>
          <a:bodyPr wrap="square" rtlCol="0">
            <a:spAutoFit/>
          </a:bodyPr>
          <a:lstStyle/>
          <a:p>
            <a:pPr marL="342900" indent="-342900">
              <a:buFont typeface="Wingdings" pitchFamily="2" charset="2"/>
              <a:buChar char="Ø"/>
            </a:pPr>
            <a:r>
              <a:rPr lang="en-US" sz="2000" b="1" dirty="0" smtClean="0">
                <a:solidFill>
                  <a:schemeClr val="accent1">
                    <a:lumMod val="75000"/>
                  </a:schemeClr>
                </a:solidFill>
              </a:rPr>
              <a:t>The Public Library Data Alliance will meet in early 2020</a:t>
            </a:r>
          </a:p>
          <a:p>
            <a:pPr marL="800100" lvl="1" indent="-342900">
              <a:buFont typeface="Wingdings" pitchFamily="2" charset="2"/>
              <a:buChar char="Ø"/>
            </a:pPr>
            <a:r>
              <a:rPr lang="en-US" sz="1600" b="1" dirty="0" smtClean="0">
                <a:solidFill>
                  <a:schemeClr val="accent1">
                    <a:lumMod val="75000"/>
                  </a:schemeClr>
                </a:solidFill>
              </a:rPr>
              <a:t>All  Standing Member organizations are in the process of signing on</a:t>
            </a:r>
          </a:p>
          <a:p>
            <a:pPr marL="800100" lvl="1" indent="-342900">
              <a:buFont typeface="Wingdings" pitchFamily="2" charset="2"/>
              <a:buChar char="Ø"/>
            </a:pPr>
            <a:r>
              <a:rPr lang="en-US" sz="1600" b="1" dirty="0" smtClean="0">
                <a:solidFill>
                  <a:schemeClr val="accent1">
                    <a:lumMod val="75000"/>
                  </a:schemeClr>
                </a:solidFill>
              </a:rPr>
              <a:t>Process to recruit additional members under way</a:t>
            </a:r>
          </a:p>
          <a:p>
            <a:pPr marL="800100" lvl="1" indent="-342900">
              <a:buFont typeface="Wingdings" pitchFamily="2" charset="2"/>
              <a:buChar char="Ø"/>
            </a:pPr>
            <a:r>
              <a:rPr lang="en-US" sz="1600" b="1" dirty="0" smtClean="0">
                <a:solidFill>
                  <a:schemeClr val="accent1">
                    <a:lumMod val="75000"/>
                  </a:schemeClr>
                </a:solidFill>
              </a:rPr>
              <a:t>NISO has agreed to be the Secretariat</a:t>
            </a:r>
          </a:p>
          <a:p>
            <a:pPr marL="800100" lvl="1" indent="-342900">
              <a:buFont typeface="Wingdings" pitchFamily="2" charset="2"/>
              <a:buChar char="Ø"/>
            </a:pPr>
            <a:endParaRPr lang="en-US" sz="1600" b="1" dirty="0" smtClean="0">
              <a:solidFill>
                <a:schemeClr val="accent1">
                  <a:lumMod val="75000"/>
                </a:schemeClr>
              </a:solidFill>
            </a:endParaRPr>
          </a:p>
          <a:p>
            <a:pPr marL="342900" indent="-342900">
              <a:buFont typeface="Wingdings" pitchFamily="2" charset="2"/>
              <a:buChar char="Ø"/>
            </a:pPr>
            <a:r>
              <a:rPr lang="en-US" sz="2000" b="1" dirty="0" smtClean="0">
                <a:solidFill>
                  <a:schemeClr val="accent1">
                    <a:lumMod val="75000"/>
                  </a:schemeClr>
                </a:solidFill>
              </a:rPr>
              <a:t>Pilot Project around workforce development</a:t>
            </a:r>
          </a:p>
          <a:p>
            <a:pPr marL="342900" indent="-342900">
              <a:buFont typeface="Wingdings" pitchFamily="2" charset="2"/>
              <a:buChar char="Ø"/>
            </a:pPr>
            <a:endParaRPr lang="en-US" sz="1600" dirty="0">
              <a:solidFill>
                <a:schemeClr val="tx1">
                  <a:lumMod val="50000"/>
                  <a:lumOff val="50000"/>
                </a:schemeClr>
              </a:solidFill>
            </a:endParaRPr>
          </a:p>
        </p:txBody>
      </p:sp>
      <p:sp>
        <p:nvSpPr>
          <p:cNvPr id="9" name="Title 1">
            <a:extLst>
              <a:ext uri="{FF2B5EF4-FFF2-40B4-BE49-F238E27FC236}">
                <a16:creationId xmlns:a16="http://schemas.microsoft.com/office/drawing/2014/main" xmlns="" id="{0036D83B-A6EB-4F4F-969E-AD0F8B46FE58}"/>
              </a:ext>
            </a:extLst>
          </p:cNvPr>
          <p:cNvSpPr txBox="1">
            <a:spLocks/>
          </p:cNvSpPr>
          <p:nvPr/>
        </p:nvSpPr>
        <p:spPr>
          <a:xfrm>
            <a:off x="545306" y="450855"/>
            <a:ext cx="5538593" cy="969801"/>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a:solidFill>
                  <a:srgbClr val="004C84"/>
                </a:solidFill>
              </a:rPr>
              <a:t>Measures that Matter:</a:t>
            </a:r>
            <a:r>
              <a:rPr lang="en-US" sz="3100" dirty="0">
                <a:solidFill>
                  <a:srgbClr val="000000"/>
                </a:solidFill>
              </a:rPr>
              <a:t/>
            </a:r>
            <a:br>
              <a:rPr lang="en-US" sz="3100" dirty="0">
                <a:solidFill>
                  <a:srgbClr val="000000"/>
                </a:solidFill>
              </a:rPr>
            </a:br>
            <a:r>
              <a:rPr lang="en-US" sz="4300" b="1" dirty="0">
                <a:solidFill>
                  <a:srgbClr val="00B0F0"/>
                </a:solidFill>
              </a:rPr>
              <a:t>The Work Continues</a:t>
            </a:r>
          </a:p>
        </p:txBody>
      </p:sp>
    </p:spTree>
    <p:extLst>
      <p:ext uri="{BB962C8B-B14F-4D97-AF65-F5344CB8AC3E}">
        <p14:creationId xmlns:p14="http://schemas.microsoft.com/office/powerpoint/2010/main" xmlns="" val="3168517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xmlns="" id="{E2CAF126-FCD2-D64B-B82C-31B4886D070F}"/>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51686" y="545856"/>
            <a:ext cx="6315044" cy="5626344"/>
          </a:xfrm>
          <a:prstGeom prst="rect">
            <a:avLst/>
          </a:prstGeom>
        </p:spPr>
      </p:pic>
      <p:sp>
        <p:nvSpPr>
          <p:cNvPr id="6" name="TextBox 5">
            <a:extLst>
              <a:ext uri="{FF2B5EF4-FFF2-40B4-BE49-F238E27FC236}">
                <a16:creationId xmlns:a16="http://schemas.microsoft.com/office/drawing/2014/main" xmlns="" id="{A8EF8E69-7CCC-B442-B4F9-C904E68E912E}"/>
              </a:ext>
            </a:extLst>
          </p:cNvPr>
          <p:cNvSpPr txBox="1"/>
          <p:nvPr/>
        </p:nvSpPr>
        <p:spPr>
          <a:xfrm>
            <a:off x="545306" y="1714734"/>
            <a:ext cx="4341019" cy="4339650"/>
          </a:xfrm>
          <a:prstGeom prst="rect">
            <a:avLst/>
          </a:prstGeom>
          <a:noFill/>
        </p:spPr>
        <p:txBody>
          <a:bodyPr wrap="square" rtlCol="0">
            <a:spAutoFit/>
          </a:bodyPr>
          <a:lstStyle/>
          <a:p>
            <a:pPr marL="342900" indent="-342900">
              <a:buFont typeface="Wingdings" pitchFamily="2" charset="2"/>
              <a:buChar char="Ø"/>
            </a:pPr>
            <a:r>
              <a:rPr lang="en-US" sz="2000" b="1" dirty="0">
                <a:solidFill>
                  <a:schemeClr val="accent1">
                    <a:lumMod val="75000"/>
                  </a:schemeClr>
                </a:solidFill>
              </a:rPr>
              <a:t>The Measures that Matter Initiative is an inclusive effort</a:t>
            </a:r>
            <a:endParaRPr lang="en-US" sz="2000" dirty="0">
              <a:solidFill>
                <a:schemeClr val="bg2">
                  <a:lumMod val="75000"/>
                </a:schemeClr>
              </a:solidFill>
            </a:endParaRPr>
          </a:p>
          <a:p>
            <a:pPr marL="342900" indent="-342900">
              <a:buFont typeface="Wingdings" pitchFamily="2" charset="2"/>
              <a:buChar char="Ø"/>
            </a:pPr>
            <a:r>
              <a:rPr lang="en-US" sz="2000" b="1" dirty="0">
                <a:solidFill>
                  <a:srgbClr val="3190C9"/>
                </a:solidFill>
              </a:rPr>
              <a:t>We welcome your input and involvement</a:t>
            </a:r>
            <a:endParaRPr lang="en-US" sz="2000" b="1" dirty="0">
              <a:solidFill>
                <a:srgbClr val="51C3D0"/>
              </a:solidFill>
            </a:endParaRPr>
          </a:p>
          <a:p>
            <a:pPr marL="342900" indent="-342900">
              <a:buFont typeface="Wingdings" pitchFamily="2" charset="2"/>
              <a:buChar char="Ø"/>
            </a:pPr>
            <a:r>
              <a:rPr lang="en-US" sz="2000" b="1" dirty="0">
                <a:solidFill>
                  <a:srgbClr val="51C3D0"/>
                </a:solidFill>
              </a:rPr>
              <a:t>Send us your thoughts and ideas</a:t>
            </a:r>
            <a:endParaRPr lang="en-US" sz="2000" b="1" dirty="0">
              <a:solidFill>
                <a:srgbClr val="60C83E"/>
              </a:solidFill>
            </a:endParaRPr>
          </a:p>
          <a:p>
            <a:pPr marL="342900" indent="-342900">
              <a:buFont typeface="Wingdings" pitchFamily="2" charset="2"/>
              <a:buChar char="Ø"/>
            </a:pPr>
            <a:r>
              <a:rPr lang="en-US" sz="2000" b="1" dirty="0">
                <a:solidFill>
                  <a:srgbClr val="60C83E"/>
                </a:solidFill>
              </a:rPr>
              <a:t>Stay in touch / Get involved</a:t>
            </a:r>
          </a:p>
          <a:p>
            <a:endParaRPr lang="en-US" sz="1200" b="1" dirty="0">
              <a:solidFill>
                <a:srgbClr val="60C83E"/>
              </a:solidFill>
            </a:endParaRPr>
          </a:p>
          <a:p>
            <a:r>
              <a:rPr lang="en-US" sz="1600" dirty="0">
                <a:solidFill>
                  <a:schemeClr val="tx1">
                    <a:lumMod val="50000"/>
                    <a:lumOff val="50000"/>
                  </a:schemeClr>
                </a:solidFill>
              </a:rPr>
              <a:t>We encourage your help in continuing the discussion by visiting the </a:t>
            </a:r>
            <a:r>
              <a:rPr lang="en-US" sz="1600" dirty="0" err="1">
                <a:solidFill>
                  <a:schemeClr val="tx1">
                    <a:lumMod val="50000"/>
                    <a:lumOff val="50000"/>
                  </a:schemeClr>
                </a:solidFill>
              </a:rPr>
              <a:t>MtM</a:t>
            </a:r>
            <a:r>
              <a:rPr lang="en-US" sz="1600" dirty="0">
                <a:solidFill>
                  <a:schemeClr val="tx1">
                    <a:lumMod val="50000"/>
                    <a:lumOff val="50000"/>
                  </a:schemeClr>
                </a:solidFill>
              </a:rPr>
              <a:t> website, tweeting @</a:t>
            </a:r>
            <a:r>
              <a:rPr lang="en-US" sz="1600" dirty="0" err="1">
                <a:solidFill>
                  <a:schemeClr val="tx1">
                    <a:lumMod val="50000"/>
                    <a:lumOff val="50000"/>
                  </a:schemeClr>
                </a:solidFill>
              </a:rPr>
              <a:t>libmeasuresmtr</a:t>
            </a:r>
            <a:r>
              <a:rPr lang="en-US" sz="1600" dirty="0">
                <a:solidFill>
                  <a:schemeClr val="tx1">
                    <a:lumMod val="50000"/>
                    <a:lumOff val="50000"/>
                  </a:schemeClr>
                </a:solidFill>
              </a:rPr>
              <a:t>, and sharing information on the </a:t>
            </a:r>
            <a:r>
              <a:rPr lang="en-US" sz="1600" dirty="0" err="1">
                <a:solidFill>
                  <a:schemeClr val="tx1">
                    <a:lumMod val="50000"/>
                    <a:lumOff val="50000"/>
                  </a:schemeClr>
                </a:solidFill>
              </a:rPr>
              <a:t>MtM</a:t>
            </a:r>
            <a:r>
              <a:rPr lang="en-US" sz="1600" dirty="0">
                <a:solidFill>
                  <a:schemeClr val="tx1">
                    <a:lumMod val="50000"/>
                    <a:lumOff val="50000"/>
                  </a:schemeClr>
                </a:solidFill>
              </a:rPr>
              <a:t> listserv.  </a:t>
            </a:r>
          </a:p>
          <a:p>
            <a:endParaRPr lang="en-US" sz="800" dirty="0">
              <a:solidFill>
                <a:schemeClr val="tx1">
                  <a:lumMod val="50000"/>
                  <a:lumOff val="50000"/>
                </a:schemeClr>
              </a:solidFill>
            </a:endParaRPr>
          </a:p>
          <a:p>
            <a:r>
              <a:rPr lang="en-US" sz="1600" dirty="0">
                <a:solidFill>
                  <a:schemeClr val="tx1">
                    <a:lumMod val="50000"/>
                    <a:lumOff val="50000"/>
                  </a:schemeClr>
                </a:solidFill>
              </a:rPr>
              <a:t>To join the listserv, complete the request form at </a:t>
            </a:r>
            <a:r>
              <a:rPr lang="en-US" sz="1600" dirty="0">
                <a:solidFill>
                  <a:schemeClr val="tx1">
                    <a:lumMod val="50000"/>
                    <a:lumOff val="50000"/>
                  </a:schemeClr>
                </a:solidFill>
                <a:hlinkClick r:id="rId4">
                  <a:extLst>
                    <a:ext uri="{A12FA001-AC4F-418D-AE19-62706E023703}">
                      <ahyp:hlinkClr xmlns:ahyp="http://schemas.microsoft.com/office/drawing/2018/hyperlinkcolor" xmlns="" val="tx"/>
                    </a:ext>
                  </a:extLst>
                </a:hlinkClick>
              </a:rPr>
              <a:t>https://www.surveymonkey.com/r/MtMEmailList</a:t>
            </a:r>
            <a:r>
              <a:rPr lang="en-US" sz="1600" dirty="0">
                <a:solidFill>
                  <a:schemeClr val="tx1">
                    <a:lumMod val="50000"/>
                    <a:lumOff val="50000"/>
                  </a:schemeClr>
                </a:solidFill>
              </a:rPr>
              <a:t>.  For more information, email </a:t>
            </a:r>
            <a:r>
              <a:rPr lang="en-US" sz="1600" u="sng" dirty="0">
                <a:solidFill>
                  <a:schemeClr val="tx1">
                    <a:lumMod val="50000"/>
                    <a:lumOff val="50000"/>
                  </a:schemeClr>
                </a:solidFill>
                <a:hlinkClick r:id="rId5">
                  <a:extLst>
                    <a:ext uri="{A12FA001-AC4F-418D-AE19-62706E023703}">
                      <ahyp:hlinkClr xmlns:ahyp="http://schemas.microsoft.com/office/drawing/2018/hyperlinkcolor" xmlns="" val="tx"/>
                    </a:ext>
                  </a:extLst>
                </a:hlinkClick>
              </a:rPr>
              <a:t>info@cosla.org</a:t>
            </a:r>
            <a:r>
              <a:rPr lang="en-US" sz="1600" dirty="0">
                <a:solidFill>
                  <a:schemeClr val="tx1">
                    <a:lumMod val="50000"/>
                    <a:lumOff val="50000"/>
                  </a:schemeClr>
                </a:solidFill>
              </a:rPr>
              <a:t> or </a:t>
            </a:r>
            <a:r>
              <a:rPr lang="en-US" sz="1600" u="sng" dirty="0">
                <a:solidFill>
                  <a:schemeClr val="tx1">
                    <a:lumMod val="50000"/>
                    <a:lumOff val="50000"/>
                  </a:schemeClr>
                </a:solidFill>
                <a:hlinkClick r:id="rId6">
                  <a:extLst>
                    <a:ext uri="{A12FA001-AC4F-418D-AE19-62706E023703}">
                      <ahyp:hlinkClr xmlns:ahyp="http://schemas.microsoft.com/office/drawing/2018/hyperlinkcolor" xmlns="" val="tx"/>
                    </a:ext>
                  </a:extLst>
                </a:hlinkClick>
              </a:rPr>
              <a:t>measuresthatmatterlib@gmail.com</a:t>
            </a:r>
            <a:r>
              <a:rPr lang="en-US" sz="1600" dirty="0">
                <a:solidFill>
                  <a:schemeClr val="tx1">
                    <a:lumMod val="50000"/>
                    <a:lumOff val="50000"/>
                  </a:schemeClr>
                </a:solidFill>
              </a:rPr>
              <a:t> </a:t>
            </a:r>
          </a:p>
        </p:txBody>
      </p:sp>
      <p:sp>
        <p:nvSpPr>
          <p:cNvPr id="9" name="Title 1">
            <a:extLst>
              <a:ext uri="{FF2B5EF4-FFF2-40B4-BE49-F238E27FC236}">
                <a16:creationId xmlns:a16="http://schemas.microsoft.com/office/drawing/2014/main" xmlns="" id="{0036D83B-A6EB-4F4F-969E-AD0F8B46FE58}"/>
              </a:ext>
            </a:extLst>
          </p:cNvPr>
          <p:cNvSpPr txBox="1">
            <a:spLocks/>
          </p:cNvSpPr>
          <p:nvPr/>
        </p:nvSpPr>
        <p:spPr>
          <a:xfrm>
            <a:off x="545306" y="450855"/>
            <a:ext cx="5538593" cy="969801"/>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a:solidFill>
                  <a:srgbClr val="004C84"/>
                </a:solidFill>
              </a:rPr>
              <a:t>Measures that Matter:</a:t>
            </a:r>
            <a:r>
              <a:rPr lang="en-US" sz="3100" dirty="0">
                <a:solidFill>
                  <a:srgbClr val="000000"/>
                </a:solidFill>
              </a:rPr>
              <a:t/>
            </a:r>
            <a:br>
              <a:rPr lang="en-US" sz="3100" dirty="0">
                <a:solidFill>
                  <a:srgbClr val="000000"/>
                </a:solidFill>
              </a:rPr>
            </a:br>
            <a:r>
              <a:rPr lang="en-US" sz="4300" b="1" dirty="0">
                <a:solidFill>
                  <a:srgbClr val="00B0F0"/>
                </a:solidFill>
              </a:rPr>
              <a:t>The Work Continues</a:t>
            </a:r>
          </a:p>
        </p:txBody>
      </p:sp>
    </p:spTree>
    <p:extLst>
      <p:ext uri="{BB962C8B-B14F-4D97-AF65-F5344CB8AC3E}">
        <p14:creationId xmlns:p14="http://schemas.microsoft.com/office/powerpoint/2010/main" xmlns="" val="3168517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19667" y="1905289"/>
            <a:ext cx="3916176" cy="1037891"/>
          </a:xfrm>
        </p:spPr>
        <p:txBody>
          <a:bodyPr>
            <a:normAutofit/>
          </a:bodyPr>
          <a:lstStyle/>
          <a:p>
            <a:pPr marL="0" indent="0">
              <a:buNone/>
            </a:pPr>
            <a:r>
              <a:rPr lang="en-US" sz="1600" dirty="0">
                <a:solidFill>
                  <a:srgbClr val="000000"/>
                </a:solidFill>
              </a:rPr>
              <a:t>This project was made possible in part by the Institute of Museum and Library Services</a:t>
            </a:r>
          </a:p>
          <a:p>
            <a:pPr marL="0" indent="0">
              <a:buNone/>
            </a:pPr>
            <a:r>
              <a:rPr lang="en-US" sz="1600" dirty="0">
                <a:solidFill>
                  <a:srgbClr val="000000"/>
                </a:solidFill>
              </a:rPr>
              <a:t>RE-00-16-0181-16</a:t>
            </a:r>
          </a:p>
          <a:p>
            <a:pPr marL="0" indent="0">
              <a:buNone/>
            </a:pPr>
            <a:endParaRPr lang="en-US" sz="2000" dirty="0">
              <a:solidFill>
                <a:srgbClr val="000000"/>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635843" y="2424234"/>
            <a:ext cx="6140026" cy="2793711"/>
          </a:xfrm>
          <a:prstGeom prst="rect">
            <a:avLst/>
          </a:prstGeom>
        </p:spPr>
      </p:pic>
      <p:sp>
        <p:nvSpPr>
          <p:cNvPr id="14" name="Title 1">
            <a:extLst>
              <a:ext uri="{FF2B5EF4-FFF2-40B4-BE49-F238E27FC236}">
                <a16:creationId xmlns:a16="http://schemas.microsoft.com/office/drawing/2014/main" xmlns="" id="{90B74DDA-6C79-CE4A-8792-798734B5A0DF}"/>
              </a:ext>
            </a:extLst>
          </p:cNvPr>
          <p:cNvSpPr txBox="1">
            <a:spLocks/>
          </p:cNvSpPr>
          <p:nvPr/>
        </p:nvSpPr>
        <p:spPr>
          <a:xfrm>
            <a:off x="719667" y="935488"/>
            <a:ext cx="5538593" cy="969801"/>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a:solidFill>
                  <a:srgbClr val="004C84"/>
                </a:solidFill>
              </a:rPr>
              <a:t>Measures that Matter:</a:t>
            </a:r>
            <a:r>
              <a:rPr lang="en-US" sz="3100" dirty="0">
                <a:solidFill>
                  <a:srgbClr val="000000"/>
                </a:solidFill>
              </a:rPr>
              <a:t/>
            </a:r>
            <a:br>
              <a:rPr lang="en-US" sz="3100" dirty="0">
                <a:solidFill>
                  <a:srgbClr val="000000"/>
                </a:solidFill>
              </a:rPr>
            </a:br>
            <a:r>
              <a:rPr lang="en-US" sz="4300" b="1" dirty="0">
                <a:solidFill>
                  <a:srgbClr val="51C3D0"/>
                </a:solidFill>
              </a:rPr>
              <a:t>Partner</a:t>
            </a:r>
          </a:p>
        </p:txBody>
      </p:sp>
    </p:spTree>
    <p:extLst>
      <p:ext uri="{BB962C8B-B14F-4D97-AF65-F5344CB8AC3E}">
        <p14:creationId xmlns:p14="http://schemas.microsoft.com/office/powerpoint/2010/main" xmlns="" val="291808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xmlns="" id="{E2CAF126-FCD2-D64B-B82C-31B4886D070F}"/>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108103" y="545857"/>
            <a:ext cx="5558626" cy="4952418"/>
          </a:xfrm>
          <a:prstGeom prst="rect">
            <a:avLst/>
          </a:prstGeom>
        </p:spPr>
      </p:pic>
      <p:sp>
        <p:nvSpPr>
          <p:cNvPr id="6" name="TextBox 5">
            <a:extLst>
              <a:ext uri="{FF2B5EF4-FFF2-40B4-BE49-F238E27FC236}">
                <a16:creationId xmlns:a16="http://schemas.microsoft.com/office/drawing/2014/main" xmlns="" id="{A8EF8E69-7CCC-B442-B4F9-C904E68E912E}"/>
              </a:ext>
            </a:extLst>
          </p:cNvPr>
          <p:cNvSpPr txBox="1"/>
          <p:nvPr/>
        </p:nvSpPr>
        <p:spPr>
          <a:xfrm>
            <a:off x="545306" y="1767260"/>
            <a:ext cx="5087312" cy="4154984"/>
          </a:xfrm>
          <a:prstGeom prst="rect">
            <a:avLst/>
          </a:prstGeom>
          <a:noFill/>
        </p:spPr>
        <p:txBody>
          <a:bodyPr wrap="square" rtlCol="0">
            <a:spAutoFit/>
          </a:bodyPr>
          <a:lstStyle/>
          <a:p>
            <a:r>
              <a:rPr lang="en-US" sz="1200" b="1" dirty="0">
                <a:solidFill>
                  <a:schemeClr val="accent1">
                    <a:lumMod val="75000"/>
                  </a:schemeClr>
                </a:solidFill>
              </a:rPr>
              <a:t>1. Streamline Current Data Collection Efforts </a:t>
            </a:r>
          </a:p>
          <a:p>
            <a:r>
              <a:rPr lang="en-US" sz="1200" dirty="0"/>
              <a:t>Action Step 1.1: Analyze the Public Libraries Survey</a:t>
            </a:r>
          </a:p>
          <a:p>
            <a:r>
              <a:rPr lang="en-US" sz="1200" dirty="0">
                <a:solidFill>
                  <a:schemeClr val="bg2">
                    <a:lumMod val="75000"/>
                  </a:schemeClr>
                </a:solidFill>
              </a:rPr>
              <a:t>Action Step 1.2: Identify Next Steps in Data Element Review and Analysis</a:t>
            </a:r>
          </a:p>
          <a:p>
            <a:r>
              <a:rPr lang="en-US" sz="1200" dirty="0">
                <a:solidFill>
                  <a:schemeClr val="bg2">
                    <a:lumMod val="75000"/>
                  </a:schemeClr>
                </a:solidFill>
              </a:rPr>
              <a:t>Action Step 1.3: Delineate Roles and Responsibilities</a:t>
            </a:r>
          </a:p>
          <a:p>
            <a:endParaRPr lang="en-US" sz="1200" dirty="0">
              <a:solidFill>
                <a:schemeClr val="bg2">
                  <a:lumMod val="75000"/>
                </a:schemeClr>
              </a:solidFill>
            </a:endParaRPr>
          </a:p>
          <a:p>
            <a:r>
              <a:rPr lang="en-US" sz="1200" b="1" dirty="0">
                <a:solidFill>
                  <a:srgbClr val="3190C9"/>
                </a:solidFill>
              </a:rPr>
              <a:t>2. Add New Indicators Focused on Community Impacts</a:t>
            </a:r>
          </a:p>
          <a:p>
            <a:r>
              <a:rPr lang="en-US" sz="1200" dirty="0"/>
              <a:t>Action Step 2.1: Review State Added Data Elements</a:t>
            </a:r>
          </a:p>
          <a:p>
            <a:r>
              <a:rPr lang="en-US" sz="1200" dirty="0">
                <a:solidFill>
                  <a:schemeClr val="bg2">
                    <a:lumMod val="75000"/>
                  </a:schemeClr>
                </a:solidFill>
              </a:rPr>
              <a:t>Action Step 2.2: Enhance Methodological and Data Quality</a:t>
            </a:r>
          </a:p>
          <a:p>
            <a:r>
              <a:rPr lang="en-US" sz="1200" dirty="0">
                <a:solidFill>
                  <a:schemeClr val="bg2">
                    <a:lumMod val="50000"/>
                  </a:schemeClr>
                </a:solidFill>
              </a:rPr>
              <a:t>Action Step 2.3: Establish Workgroup on Community Impact</a:t>
            </a:r>
          </a:p>
          <a:p>
            <a:endParaRPr lang="en-US" sz="1200" b="1" dirty="0">
              <a:solidFill>
                <a:srgbClr val="51C3D0"/>
              </a:solidFill>
            </a:endParaRPr>
          </a:p>
          <a:p>
            <a:r>
              <a:rPr lang="en-US" sz="1200" b="1" dirty="0">
                <a:solidFill>
                  <a:srgbClr val="51C3D0"/>
                </a:solidFill>
              </a:rPr>
              <a:t>3. Set The Stage for a National Public Library Data Framework</a:t>
            </a:r>
          </a:p>
          <a:p>
            <a:r>
              <a:rPr lang="en-US" sz="1200" dirty="0">
                <a:solidFill>
                  <a:schemeClr val="bg2">
                    <a:lumMod val="50000"/>
                  </a:schemeClr>
                </a:solidFill>
              </a:rPr>
              <a:t>Action Step 3.1: Create Implementation Group</a:t>
            </a:r>
          </a:p>
          <a:p>
            <a:r>
              <a:rPr lang="en-US" sz="1200" dirty="0"/>
              <a:t>Action Step 3.2: Build Data Governance Capacity (Public Library Data Alliance)</a:t>
            </a:r>
          </a:p>
          <a:p>
            <a:r>
              <a:rPr lang="en-US" sz="1200" dirty="0">
                <a:solidFill>
                  <a:schemeClr val="bg2">
                    <a:lumMod val="75000"/>
                  </a:schemeClr>
                </a:solidFill>
              </a:rPr>
              <a:t>Action Step 3.3: Develop Library Data Model and Standard</a:t>
            </a:r>
          </a:p>
          <a:p>
            <a:endParaRPr lang="en-US" sz="1200" b="1" dirty="0">
              <a:solidFill>
                <a:srgbClr val="60C83E"/>
              </a:solidFill>
            </a:endParaRPr>
          </a:p>
          <a:p>
            <a:r>
              <a:rPr lang="en-US" sz="1200" b="1" dirty="0">
                <a:solidFill>
                  <a:srgbClr val="60C83E"/>
                </a:solidFill>
              </a:rPr>
              <a:t>4. Meet the Educational and Informational Needs of Data Users Inside and Outside of the Library Field</a:t>
            </a:r>
          </a:p>
          <a:p>
            <a:r>
              <a:rPr lang="en-US" sz="1200" dirty="0">
                <a:solidFill>
                  <a:schemeClr val="bg2">
                    <a:lumMod val="50000"/>
                  </a:schemeClr>
                </a:solidFill>
              </a:rPr>
              <a:t>Action Step 4.1: Establish Baseline Considerations for Capacity Building</a:t>
            </a:r>
          </a:p>
          <a:p>
            <a:r>
              <a:rPr lang="en-US" sz="1200" dirty="0"/>
              <a:t>Action Step 4.2: Develop Use Cases</a:t>
            </a:r>
          </a:p>
          <a:p>
            <a:r>
              <a:rPr lang="en-US" sz="1200" dirty="0">
                <a:solidFill>
                  <a:schemeClr val="bg2">
                    <a:lumMod val="75000"/>
                  </a:schemeClr>
                </a:solidFill>
              </a:rPr>
              <a:t>Action Step 4.3: Strengthen Library Education</a:t>
            </a:r>
          </a:p>
          <a:p>
            <a:r>
              <a:rPr lang="en-US" sz="1200" dirty="0">
                <a:solidFill>
                  <a:schemeClr val="bg2">
                    <a:lumMod val="75000"/>
                  </a:schemeClr>
                </a:solidFill>
              </a:rPr>
              <a:t>Action Step 4.4: Build Tools and Resources</a:t>
            </a:r>
          </a:p>
          <a:p>
            <a:r>
              <a:rPr lang="en-US" sz="1200" dirty="0">
                <a:solidFill>
                  <a:schemeClr val="bg2">
                    <a:lumMod val="75000"/>
                  </a:schemeClr>
                </a:solidFill>
              </a:rPr>
              <a:t>Action Step 4.5: Communicate with Data</a:t>
            </a:r>
          </a:p>
        </p:txBody>
      </p:sp>
      <p:pic>
        <p:nvPicPr>
          <p:cNvPr id="8" name="Picture 7">
            <a:extLst>
              <a:ext uri="{FF2B5EF4-FFF2-40B4-BE49-F238E27FC236}">
                <a16:creationId xmlns:a16="http://schemas.microsoft.com/office/drawing/2014/main" xmlns="" id="{21F30F19-C090-594C-BD29-0CD854C3EB2F}"/>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9051582" y="5617501"/>
            <a:ext cx="2302218" cy="619622"/>
          </a:xfrm>
          <a:prstGeom prst="rect">
            <a:avLst/>
          </a:prstGeom>
        </p:spPr>
      </p:pic>
      <p:sp>
        <p:nvSpPr>
          <p:cNvPr id="9" name="Title 1">
            <a:extLst>
              <a:ext uri="{FF2B5EF4-FFF2-40B4-BE49-F238E27FC236}">
                <a16:creationId xmlns:a16="http://schemas.microsoft.com/office/drawing/2014/main" xmlns="" id="{0036D83B-A6EB-4F4F-969E-AD0F8B46FE58}"/>
              </a:ext>
            </a:extLst>
          </p:cNvPr>
          <p:cNvSpPr txBox="1">
            <a:spLocks/>
          </p:cNvSpPr>
          <p:nvPr/>
        </p:nvSpPr>
        <p:spPr>
          <a:xfrm>
            <a:off x="545306" y="450855"/>
            <a:ext cx="5538593" cy="969801"/>
          </a:xfrm>
          <a:prstGeom prst="rect">
            <a:avLst/>
          </a:prstGeom>
        </p:spPr>
        <p:txBody>
          <a:bodyP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a:solidFill>
                  <a:srgbClr val="004C84"/>
                </a:solidFill>
              </a:rPr>
              <a:t>Measures that Matter:</a:t>
            </a:r>
            <a:r>
              <a:rPr lang="en-US" sz="3100" dirty="0">
                <a:solidFill>
                  <a:srgbClr val="000000"/>
                </a:solidFill>
              </a:rPr>
              <a:t/>
            </a:r>
            <a:br>
              <a:rPr lang="en-US" sz="3100" dirty="0">
                <a:solidFill>
                  <a:srgbClr val="000000"/>
                </a:solidFill>
              </a:rPr>
            </a:br>
            <a:r>
              <a:rPr lang="en-US" sz="4300" b="1" dirty="0">
                <a:solidFill>
                  <a:srgbClr val="00B0F0"/>
                </a:solidFill>
              </a:rPr>
              <a:t>Prioritized Action Steps</a:t>
            </a:r>
          </a:p>
        </p:txBody>
      </p:sp>
    </p:spTree>
    <p:extLst>
      <p:ext uri="{BB962C8B-B14F-4D97-AF65-F5344CB8AC3E}">
        <p14:creationId xmlns:p14="http://schemas.microsoft.com/office/powerpoint/2010/main" xmlns="" val="1170279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EE2DB-5D99-3B46-80BA-10535E033268}"/>
              </a:ext>
            </a:extLst>
          </p:cNvPr>
          <p:cNvSpPr>
            <a:spLocks noGrp="1"/>
          </p:cNvSpPr>
          <p:nvPr>
            <p:ph type="title"/>
          </p:nvPr>
        </p:nvSpPr>
        <p:spPr>
          <a:xfrm>
            <a:off x="5119751" y="3429000"/>
            <a:ext cx="7072249" cy="1737360"/>
          </a:xfrm>
        </p:spPr>
        <p:txBody>
          <a:bodyPr vert="horz" lIns="91440" tIns="45720" rIns="91440" bIns="45720" rtlCol="0" anchor="ctr">
            <a:normAutofit fontScale="90000"/>
          </a:bodyPr>
          <a:lstStyle/>
          <a:p>
            <a:r>
              <a:rPr lang="en-US" b="1" kern="1200" dirty="0">
                <a:solidFill>
                  <a:schemeClr val="tx1"/>
                </a:solidFill>
                <a:latin typeface="+mj-lt"/>
                <a:ea typeface="+mj-ea"/>
                <a:cs typeface="+mj-cs"/>
              </a:rPr>
              <a:t>Action Step 1.1</a:t>
            </a:r>
            <a:r>
              <a:rPr lang="en-US" sz="6000" kern="1200" dirty="0">
                <a:solidFill>
                  <a:schemeClr val="tx1"/>
                </a:solidFill>
                <a:latin typeface="+mj-lt"/>
                <a:ea typeface="+mj-ea"/>
                <a:cs typeface="+mj-cs"/>
              </a:rPr>
              <a:t/>
            </a:r>
            <a:br>
              <a:rPr lang="en-US" sz="6000" kern="1200" dirty="0">
                <a:solidFill>
                  <a:schemeClr val="tx1"/>
                </a:solidFill>
                <a:latin typeface="+mj-lt"/>
                <a:ea typeface="+mj-ea"/>
                <a:cs typeface="+mj-cs"/>
              </a:rPr>
            </a:br>
            <a:r>
              <a:rPr lang="en-US" dirty="0"/>
              <a:t>Analyze the Public </a:t>
            </a:r>
            <a:br>
              <a:rPr lang="en-US" dirty="0"/>
            </a:br>
            <a:r>
              <a:rPr lang="en-US" dirty="0"/>
              <a:t>Libraries Survey</a:t>
            </a:r>
            <a:endParaRPr lang="en-US" sz="3600" kern="1200" dirty="0">
              <a:solidFill>
                <a:schemeClr val="tx1"/>
              </a:solidFill>
              <a:latin typeface="+mj-lt"/>
              <a:ea typeface="+mj-ea"/>
              <a:cs typeface="+mj-cs"/>
            </a:endParaRPr>
          </a:p>
        </p:txBody>
      </p:sp>
      <p:pic>
        <p:nvPicPr>
          <p:cNvPr id="5" name="Picture 4">
            <a:extLst>
              <a:ext uri="{FF2B5EF4-FFF2-40B4-BE49-F238E27FC236}">
                <a16:creationId xmlns:a16="http://schemas.microsoft.com/office/drawing/2014/main" xmlns="" id="{EE90FCAD-0346-1744-BDEE-531D6A26A6F7}"/>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0630" y="1239433"/>
            <a:ext cx="4439121" cy="4379133"/>
          </a:xfrm>
          <a:prstGeom prst="rect">
            <a:avLst/>
          </a:prstGeom>
        </p:spPr>
      </p:pic>
      <p:pic>
        <p:nvPicPr>
          <p:cNvPr id="8" name="Picture 7">
            <a:extLst>
              <a:ext uri="{FF2B5EF4-FFF2-40B4-BE49-F238E27FC236}">
                <a16:creationId xmlns:a16="http://schemas.microsoft.com/office/drawing/2014/main" xmlns="" id="{66C3D2B0-CD0E-3A40-8F55-61444ED47BBA}"/>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291467" y="604179"/>
            <a:ext cx="1438564" cy="635254"/>
          </a:xfrm>
          <a:prstGeom prst="rect">
            <a:avLst/>
          </a:prstGeom>
        </p:spPr>
      </p:pic>
    </p:spTree>
    <p:extLst>
      <p:ext uri="{BB962C8B-B14F-4D97-AF65-F5344CB8AC3E}">
        <p14:creationId xmlns:p14="http://schemas.microsoft.com/office/powerpoint/2010/main" xmlns="" val="3479028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 name="Content Placeholder 2">
            <a:extLst>
              <a:ext uri="{FF2B5EF4-FFF2-40B4-BE49-F238E27FC236}">
                <a16:creationId xmlns:a16="http://schemas.microsoft.com/office/drawing/2014/main" xmlns="" id="{90B64513-6465-AE41-9E32-CA731E3203C0}"/>
              </a:ext>
            </a:extLst>
          </p:cNvPr>
          <p:cNvGraphicFramePr/>
          <p:nvPr>
            <p:extLst>
              <p:ext uri="{D42A27DB-BD31-4B8C-83A1-F6EECF244321}">
                <p14:modId xmlns:p14="http://schemas.microsoft.com/office/powerpoint/2010/main" xmlns="" val="3839865776"/>
              </p:ext>
            </p:extLst>
          </p:nvPr>
        </p:nvGraphicFramePr>
        <p:xfrm>
          <a:off x="5071053" y="1387296"/>
          <a:ext cx="5984796" cy="4920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a:extLst>
              <a:ext uri="{FF2B5EF4-FFF2-40B4-BE49-F238E27FC236}">
                <a16:creationId xmlns:a16="http://schemas.microsoft.com/office/drawing/2014/main" xmlns="" id="{5DFF7755-A56A-A44E-838C-6C4190CE8E37}"/>
              </a:ext>
            </a:extLst>
          </p:cNvPr>
          <p:cNvSpPr>
            <a:spLocks noGrp="1"/>
          </p:cNvSpPr>
          <p:nvPr>
            <p:ph type="title"/>
          </p:nvPr>
        </p:nvSpPr>
        <p:spPr>
          <a:xfrm>
            <a:off x="181467" y="3847564"/>
            <a:ext cx="3947084" cy="1600200"/>
          </a:xfrm>
        </p:spPr>
        <p:txBody>
          <a:bodyPr vert="horz" lIns="91440" tIns="45720" rIns="91440" bIns="45720" rtlCol="0" anchor="ctr">
            <a:normAutofit/>
          </a:bodyPr>
          <a:lstStyle/>
          <a:p>
            <a:pPr algn="r"/>
            <a:r>
              <a:rPr lang="en-US" sz="2800" b="1" kern="1200" dirty="0">
                <a:solidFill>
                  <a:schemeClr val="tx1"/>
                </a:solidFill>
                <a:latin typeface="+mj-lt"/>
                <a:ea typeface="+mj-ea"/>
                <a:cs typeface="+mj-cs"/>
              </a:rPr>
              <a:t>Action Step 1.1</a:t>
            </a:r>
            <a:r>
              <a:rPr lang="en-US" sz="2800" kern="1200" dirty="0">
                <a:solidFill>
                  <a:schemeClr val="tx1"/>
                </a:solidFill>
                <a:latin typeface="+mj-lt"/>
                <a:ea typeface="+mj-ea"/>
                <a:cs typeface="+mj-cs"/>
              </a:rPr>
              <a:t/>
            </a:r>
            <a:br>
              <a:rPr lang="en-US" sz="2800" kern="1200" dirty="0">
                <a:solidFill>
                  <a:schemeClr val="tx1"/>
                </a:solidFill>
                <a:latin typeface="+mj-lt"/>
                <a:ea typeface="+mj-ea"/>
                <a:cs typeface="+mj-cs"/>
              </a:rPr>
            </a:br>
            <a:r>
              <a:rPr lang="en-US" sz="2800" dirty="0"/>
              <a:t>Analyze the Public </a:t>
            </a:r>
            <a:br>
              <a:rPr lang="en-US" sz="2800" dirty="0"/>
            </a:br>
            <a:r>
              <a:rPr lang="en-US" sz="2800" dirty="0"/>
              <a:t>Library Survey </a:t>
            </a:r>
            <a:endParaRPr lang="en-US" sz="2800" kern="1200" dirty="0">
              <a:solidFill>
                <a:schemeClr val="tx1"/>
              </a:solidFill>
              <a:latin typeface="+mj-lt"/>
              <a:ea typeface="+mj-ea"/>
              <a:cs typeface="+mj-cs"/>
            </a:endParaRPr>
          </a:p>
        </p:txBody>
      </p:sp>
      <p:pic>
        <p:nvPicPr>
          <p:cNvPr id="10" name="Picture 9" descr="A picture containing vector graphics&#10;&#10;Description automatically generated">
            <a:extLst>
              <a:ext uri="{FF2B5EF4-FFF2-40B4-BE49-F238E27FC236}">
                <a16:creationId xmlns:a16="http://schemas.microsoft.com/office/drawing/2014/main" xmlns="" id="{68E21231-B5ED-7A4A-B6D6-479B4BE9CA7D}"/>
              </a:ext>
            </a:extLst>
          </p:cNvPr>
          <p:cNvPicPr>
            <a:picLocks noChangeAspect="1"/>
          </p:cNvPicPr>
          <p:nvPr/>
        </p:nvPicPr>
        <p:blipFill rotWithShape="1">
          <a:blip r:embed="rId8" cstate="print">
            <a:extLst>
              <a:ext uri="{28A0092B-C50C-407E-A947-70E740481C1C}">
                <a14:useLocalDpi xmlns:a14="http://schemas.microsoft.com/office/drawing/2010/main" xmlns="" val="0"/>
              </a:ext>
            </a:extLst>
          </a:blip>
          <a:srcRect t="2935" r="-2" b="5115"/>
          <a:stretch/>
        </p:blipFill>
        <p:spPr>
          <a:xfrm flipH="1">
            <a:off x="1946216" y="1709995"/>
            <a:ext cx="2354179" cy="2137569"/>
          </a:xfrm>
          <a:prstGeom prst="rect">
            <a:avLst/>
          </a:prstGeom>
          <a:effectLst/>
        </p:spPr>
      </p:pic>
    </p:spTree>
    <p:extLst>
      <p:ext uri="{BB962C8B-B14F-4D97-AF65-F5344CB8AC3E}">
        <p14:creationId xmlns:p14="http://schemas.microsoft.com/office/powerpoint/2010/main" xmlns="" val="3068173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EE2DB-5D99-3B46-80BA-10535E033268}"/>
              </a:ext>
            </a:extLst>
          </p:cNvPr>
          <p:cNvSpPr>
            <a:spLocks noGrp="1"/>
          </p:cNvSpPr>
          <p:nvPr>
            <p:ph type="title"/>
          </p:nvPr>
        </p:nvSpPr>
        <p:spPr>
          <a:xfrm>
            <a:off x="5373744" y="3429000"/>
            <a:ext cx="6801321" cy="1737360"/>
          </a:xfrm>
        </p:spPr>
        <p:txBody>
          <a:bodyPr vert="horz" lIns="91440" tIns="45720" rIns="91440" bIns="45720" rtlCol="0" anchor="ctr">
            <a:normAutofit fontScale="90000"/>
          </a:bodyPr>
          <a:lstStyle/>
          <a:p>
            <a:r>
              <a:rPr lang="en-US" b="1" kern="1200" dirty="0">
                <a:solidFill>
                  <a:schemeClr val="tx1"/>
                </a:solidFill>
                <a:latin typeface="+mj-lt"/>
                <a:ea typeface="+mj-ea"/>
                <a:cs typeface="+mj-cs"/>
              </a:rPr>
              <a:t>Action Step 2.1</a:t>
            </a:r>
            <a:r>
              <a:rPr lang="en-US" sz="6000" kern="1200" dirty="0">
                <a:solidFill>
                  <a:schemeClr val="tx1"/>
                </a:solidFill>
                <a:latin typeface="+mj-lt"/>
                <a:ea typeface="+mj-ea"/>
                <a:cs typeface="+mj-cs"/>
              </a:rPr>
              <a:t/>
            </a:r>
            <a:br>
              <a:rPr lang="en-US" sz="6000" kern="1200" dirty="0">
                <a:solidFill>
                  <a:schemeClr val="tx1"/>
                </a:solidFill>
                <a:latin typeface="+mj-lt"/>
                <a:ea typeface="+mj-ea"/>
                <a:cs typeface="+mj-cs"/>
              </a:rPr>
            </a:br>
            <a:r>
              <a:rPr lang="en-US" sz="4000" dirty="0"/>
              <a:t>Review State Added Data Elements</a:t>
            </a:r>
            <a:endParaRPr lang="en-US" sz="4000" kern="1200" dirty="0">
              <a:solidFill>
                <a:schemeClr val="tx1"/>
              </a:solidFill>
              <a:latin typeface="+mj-lt"/>
              <a:ea typeface="+mj-ea"/>
              <a:cs typeface="+mj-cs"/>
            </a:endParaRPr>
          </a:p>
        </p:txBody>
      </p:sp>
      <p:pic>
        <p:nvPicPr>
          <p:cNvPr id="6" name="Picture 5" descr="A picture containing vector graphics&#10;&#10;Description automatically generated">
            <a:extLst>
              <a:ext uri="{FF2B5EF4-FFF2-40B4-BE49-F238E27FC236}">
                <a16:creationId xmlns:a16="http://schemas.microsoft.com/office/drawing/2014/main" xmlns="" id="{0D301A9C-6720-494F-8166-79EBC280BA31}"/>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34623" y="1315874"/>
            <a:ext cx="4439121" cy="4445481"/>
          </a:xfrm>
          <a:prstGeom prst="rect">
            <a:avLst/>
          </a:prstGeom>
        </p:spPr>
      </p:pic>
      <p:pic>
        <p:nvPicPr>
          <p:cNvPr id="9" name="Picture 8">
            <a:extLst>
              <a:ext uri="{FF2B5EF4-FFF2-40B4-BE49-F238E27FC236}">
                <a16:creationId xmlns:a16="http://schemas.microsoft.com/office/drawing/2014/main" xmlns="" id="{5CEF4414-78EF-E74C-B1C6-F22B9602560F}"/>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291467" y="604179"/>
            <a:ext cx="1438564" cy="635254"/>
          </a:xfrm>
          <a:prstGeom prst="rect">
            <a:avLst/>
          </a:prstGeom>
        </p:spPr>
      </p:pic>
    </p:spTree>
    <p:extLst>
      <p:ext uri="{BB962C8B-B14F-4D97-AF65-F5344CB8AC3E}">
        <p14:creationId xmlns:p14="http://schemas.microsoft.com/office/powerpoint/2010/main" xmlns="" val="2013707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xmlns="" id="{C79E6EE3-BE69-E646-836D-88655762B16B}"/>
              </a:ext>
            </a:extLst>
          </p:cNvPr>
          <p:cNvSpPr>
            <a:spLocks noGrp="1"/>
          </p:cNvSpPr>
          <p:nvPr>
            <p:ph type="title"/>
          </p:nvPr>
        </p:nvSpPr>
        <p:spPr>
          <a:xfrm>
            <a:off x="181467" y="3847564"/>
            <a:ext cx="3947084" cy="1600200"/>
          </a:xfrm>
        </p:spPr>
        <p:txBody>
          <a:bodyPr vert="horz" lIns="91440" tIns="45720" rIns="91440" bIns="45720" rtlCol="0" anchor="ctr">
            <a:normAutofit/>
          </a:bodyPr>
          <a:lstStyle/>
          <a:p>
            <a:pPr algn="r"/>
            <a:r>
              <a:rPr lang="en-US" sz="2800" b="1" kern="1200" dirty="0">
                <a:solidFill>
                  <a:schemeClr val="tx1"/>
                </a:solidFill>
                <a:latin typeface="+mj-lt"/>
                <a:ea typeface="+mj-ea"/>
                <a:cs typeface="+mj-cs"/>
              </a:rPr>
              <a:t>Action Step 2.1</a:t>
            </a:r>
            <a:r>
              <a:rPr lang="en-US" sz="2800" kern="1200" dirty="0">
                <a:solidFill>
                  <a:schemeClr val="tx1"/>
                </a:solidFill>
                <a:latin typeface="+mj-lt"/>
                <a:ea typeface="+mj-ea"/>
                <a:cs typeface="+mj-cs"/>
              </a:rPr>
              <a:t/>
            </a:r>
            <a:br>
              <a:rPr lang="en-US" sz="2800" kern="1200" dirty="0">
                <a:solidFill>
                  <a:schemeClr val="tx1"/>
                </a:solidFill>
                <a:latin typeface="+mj-lt"/>
                <a:ea typeface="+mj-ea"/>
                <a:cs typeface="+mj-cs"/>
              </a:rPr>
            </a:br>
            <a:r>
              <a:rPr lang="en-US" sz="2800" dirty="0"/>
              <a:t>Review State Added </a:t>
            </a:r>
            <a:br>
              <a:rPr lang="en-US" sz="2800" dirty="0"/>
            </a:br>
            <a:r>
              <a:rPr lang="en-US" sz="2800" dirty="0"/>
              <a:t>Data Elements</a:t>
            </a:r>
            <a:endParaRPr lang="en-US" sz="2800" kern="1200" dirty="0">
              <a:solidFill>
                <a:schemeClr val="tx1"/>
              </a:solidFill>
              <a:latin typeface="+mj-lt"/>
              <a:ea typeface="+mj-ea"/>
              <a:cs typeface="+mj-cs"/>
            </a:endParaRPr>
          </a:p>
        </p:txBody>
      </p:sp>
      <p:pic>
        <p:nvPicPr>
          <p:cNvPr id="8" name="Picture 7" descr="A picture containing vector graphics&#10;&#10;Description automatically generated">
            <a:extLst>
              <a:ext uri="{FF2B5EF4-FFF2-40B4-BE49-F238E27FC236}">
                <a16:creationId xmlns:a16="http://schemas.microsoft.com/office/drawing/2014/main" xmlns="" id="{1C4F58AE-9CC9-0446-942C-B9341E3DB756}"/>
              </a:ext>
            </a:extLst>
          </p:cNvPr>
          <p:cNvPicPr>
            <a:picLocks noChangeAspect="1"/>
          </p:cNvPicPr>
          <p:nvPr/>
        </p:nvPicPr>
        <p:blipFill rotWithShape="1">
          <a:blip r:embed="rId3" cstate="print">
            <a:extLst>
              <a:ext uri="{28A0092B-C50C-407E-A947-70E740481C1C}">
                <a14:useLocalDpi xmlns:a14="http://schemas.microsoft.com/office/drawing/2010/main" xmlns="" val="0"/>
              </a:ext>
            </a:extLst>
          </a:blip>
          <a:srcRect t="2935" r="-2" b="5115"/>
          <a:stretch/>
        </p:blipFill>
        <p:spPr>
          <a:xfrm flipH="1">
            <a:off x="1946216" y="1709995"/>
            <a:ext cx="2354179" cy="2137569"/>
          </a:xfrm>
          <a:prstGeom prst="rect">
            <a:avLst/>
          </a:prstGeom>
          <a:effectLst/>
        </p:spPr>
      </p:pic>
      <p:graphicFrame>
        <p:nvGraphicFramePr>
          <p:cNvPr id="9" name="Content Placeholder 2">
            <a:extLst>
              <a:ext uri="{FF2B5EF4-FFF2-40B4-BE49-F238E27FC236}">
                <a16:creationId xmlns:a16="http://schemas.microsoft.com/office/drawing/2014/main" xmlns="" id="{9AA351C3-20E6-B34B-B045-C0691E3A9B93}"/>
              </a:ext>
            </a:extLst>
          </p:cNvPr>
          <p:cNvGraphicFramePr/>
          <p:nvPr>
            <p:extLst>
              <p:ext uri="{D42A27DB-BD31-4B8C-83A1-F6EECF244321}">
                <p14:modId xmlns:p14="http://schemas.microsoft.com/office/powerpoint/2010/main" xmlns="" val="2852398209"/>
              </p:ext>
            </p:extLst>
          </p:nvPr>
        </p:nvGraphicFramePr>
        <p:xfrm>
          <a:off x="5071053" y="619432"/>
          <a:ext cx="6314702" cy="5688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xmlns="" val="1074994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5EE2DB-5D99-3B46-80BA-10535E033268}"/>
              </a:ext>
            </a:extLst>
          </p:cNvPr>
          <p:cNvSpPr>
            <a:spLocks noGrp="1"/>
          </p:cNvSpPr>
          <p:nvPr>
            <p:ph type="title"/>
          </p:nvPr>
        </p:nvSpPr>
        <p:spPr>
          <a:xfrm>
            <a:off x="5373744" y="3429000"/>
            <a:ext cx="6801321" cy="1737360"/>
          </a:xfrm>
        </p:spPr>
        <p:txBody>
          <a:bodyPr vert="horz" lIns="91440" tIns="45720" rIns="91440" bIns="45720" rtlCol="0" anchor="ctr">
            <a:normAutofit/>
          </a:bodyPr>
          <a:lstStyle/>
          <a:p>
            <a:r>
              <a:rPr lang="en-US" b="1" kern="1200" dirty="0">
                <a:solidFill>
                  <a:schemeClr val="tx1"/>
                </a:solidFill>
                <a:latin typeface="+mj-lt"/>
                <a:ea typeface="+mj-ea"/>
                <a:cs typeface="+mj-cs"/>
              </a:rPr>
              <a:t>Action Step 4.2</a:t>
            </a:r>
            <a:r>
              <a:rPr lang="en-US" sz="6000" kern="1200" dirty="0">
                <a:solidFill>
                  <a:schemeClr val="tx1"/>
                </a:solidFill>
                <a:latin typeface="+mj-lt"/>
                <a:ea typeface="+mj-ea"/>
                <a:cs typeface="+mj-cs"/>
              </a:rPr>
              <a:t/>
            </a:r>
            <a:br>
              <a:rPr lang="en-US" sz="6000" kern="1200" dirty="0">
                <a:solidFill>
                  <a:schemeClr val="tx1"/>
                </a:solidFill>
                <a:latin typeface="+mj-lt"/>
                <a:ea typeface="+mj-ea"/>
                <a:cs typeface="+mj-cs"/>
              </a:rPr>
            </a:br>
            <a:r>
              <a:rPr lang="en-US" dirty="0"/>
              <a:t>Develop Use Cases</a:t>
            </a:r>
            <a:endParaRPr lang="en-US" sz="3600" kern="1200" dirty="0">
              <a:solidFill>
                <a:schemeClr val="tx1"/>
              </a:solidFill>
              <a:latin typeface="+mj-lt"/>
              <a:ea typeface="+mj-ea"/>
              <a:cs typeface="+mj-cs"/>
            </a:endParaRPr>
          </a:p>
        </p:txBody>
      </p:sp>
      <p:pic>
        <p:nvPicPr>
          <p:cNvPr id="5" name="Picture 4" descr="A drawing of a person&#10;&#10;Description automatically generated">
            <a:extLst>
              <a:ext uri="{FF2B5EF4-FFF2-40B4-BE49-F238E27FC236}">
                <a16:creationId xmlns:a16="http://schemas.microsoft.com/office/drawing/2014/main" xmlns="" id="{F120CDD7-FEDD-1E45-B2FF-6415ABD2D6A4}"/>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980840" y="1232838"/>
            <a:ext cx="4439121" cy="4392323"/>
          </a:xfrm>
          <a:prstGeom prst="rect">
            <a:avLst/>
          </a:prstGeom>
        </p:spPr>
      </p:pic>
      <p:pic>
        <p:nvPicPr>
          <p:cNvPr id="9" name="Picture 8">
            <a:extLst>
              <a:ext uri="{FF2B5EF4-FFF2-40B4-BE49-F238E27FC236}">
                <a16:creationId xmlns:a16="http://schemas.microsoft.com/office/drawing/2014/main" xmlns="" id="{2E326852-F409-AD47-944D-9E5237D681BA}"/>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0291467" y="604179"/>
            <a:ext cx="1438564" cy="635254"/>
          </a:xfrm>
          <a:prstGeom prst="rect">
            <a:avLst/>
          </a:prstGeom>
        </p:spPr>
      </p:pic>
    </p:spTree>
    <p:extLst>
      <p:ext uri="{BB962C8B-B14F-4D97-AF65-F5344CB8AC3E}">
        <p14:creationId xmlns:p14="http://schemas.microsoft.com/office/powerpoint/2010/main" xmlns="" val="3199670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2">
            <a:extLst>
              <a:ext uri="{FF2B5EF4-FFF2-40B4-BE49-F238E27FC236}">
                <a16:creationId xmlns:a16="http://schemas.microsoft.com/office/drawing/2014/main" xmlns="" id="{9A537FC2-A571-CC4F-9144-60B1192FAEF4}"/>
              </a:ext>
            </a:extLst>
          </p:cNvPr>
          <p:cNvGraphicFramePr/>
          <p:nvPr>
            <p:extLst>
              <p:ext uri="{D42A27DB-BD31-4B8C-83A1-F6EECF244321}">
                <p14:modId xmlns:p14="http://schemas.microsoft.com/office/powerpoint/2010/main" xmlns="" val="3475667347"/>
              </p:ext>
            </p:extLst>
          </p:nvPr>
        </p:nvGraphicFramePr>
        <p:xfrm>
          <a:off x="5071053" y="968731"/>
          <a:ext cx="5984796" cy="52606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itle 1">
            <a:extLst>
              <a:ext uri="{FF2B5EF4-FFF2-40B4-BE49-F238E27FC236}">
                <a16:creationId xmlns:a16="http://schemas.microsoft.com/office/drawing/2014/main" xmlns="" id="{5264E009-4A46-4842-84B3-B8F2297749A2}"/>
              </a:ext>
            </a:extLst>
          </p:cNvPr>
          <p:cNvSpPr>
            <a:spLocks noGrp="1"/>
          </p:cNvSpPr>
          <p:nvPr>
            <p:ph type="title"/>
          </p:nvPr>
        </p:nvSpPr>
        <p:spPr>
          <a:xfrm>
            <a:off x="181467" y="3847564"/>
            <a:ext cx="3947084" cy="1600200"/>
          </a:xfrm>
        </p:spPr>
        <p:txBody>
          <a:bodyPr vert="horz" lIns="91440" tIns="45720" rIns="91440" bIns="45720" rtlCol="0" anchor="ctr">
            <a:normAutofit/>
          </a:bodyPr>
          <a:lstStyle/>
          <a:p>
            <a:pPr algn="r"/>
            <a:r>
              <a:rPr lang="en-US" sz="2800" b="1" kern="1200" dirty="0">
                <a:solidFill>
                  <a:schemeClr val="tx1"/>
                </a:solidFill>
                <a:latin typeface="+mj-lt"/>
                <a:ea typeface="+mj-ea"/>
                <a:cs typeface="+mj-cs"/>
              </a:rPr>
              <a:t>Action Step 4.2</a:t>
            </a:r>
            <a:r>
              <a:rPr lang="en-US" sz="2800" kern="1200" dirty="0">
                <a:solidFill>
                  <a:schemeClr val="tx1"/>
                </a:solidFill>
                <a:latin typeface="+mj-lt"/>
                <a:ea typeface="+mj-ea"/>
                <a:cs typeface="+mj-cs"/>
              </a:rPr>
              <a:t/>
            </a:r>
            <a:br>
              <a:rPr lang="en-US" sz="2800" kern="1200" dirty="0">
                <a:solidFill>
                  <a:schemeClr val="tx1"/>
                </a:solidFill>
                <a:latin typeface="+mj-lt"/>
                <a:ea typeface="+mj-ea"/>
                <a:cs typeface="+mj-cs"/>
              </a:rPr>
            </a:br>
            <a:r>
              <a:rPr lang="en-US" sz="2800" dirty="0"/>
              <a:t>Develop Use Cases </a:t>
            </a:r>
            <a:endParaRPr lang="en-US" sz="2800" kern="1200" dirty="0">
              <a:solidFill>
                <a:schemeClr val="tx1"/>
              </a:solidFill>
              <a:latin typeface="+mj-lt"/>
              <a:ea typeface="+mj-ea"/>
              <a:cs typeface="+mj-cs"/>
            </a:endParaRPr>
          </a:p>
        </p:txBody>
      </p:sp>
      <p:pic>
        <p:nvPicPr>
          <p:cNvPr id="10" name="Picture 9" descr="A picture containing vector graphics&#10;&#10;Description automatically generated">
            <a:extLst>
              <a:ext uri="{FF2B5EF4-FFF2-40B4-BE49-F238E27FC236}">
                <a16:creationId xmlns:a16="http://schemas.microsoft.com/office/drawing/2014/main" xmlns="" id="{CA25279D-298A-954B-AB3D-78E119A47C26}"/>
              </a:ext>
            </a:extLst>
          </p:cNvPr>
          <p:cNvPicPr>
            <a:picLocks noChangeAspect="1"/>
          </p:cNvPicPr>
          <p:nvPr/>
        </p:nvPicPr>
        <p:blipFill rotWithShape="1">
          <a:blip r:embed="rId8" cstate="print">
            <a:extLst>
              <a:ext uri="{28A0092B-C50C-407E-A947-70E740481C1C}">
                <a14:useLocalDpi xmlns:a14="http://schemas.microsoft.com/office/drawing/2010/main" xmlns="" val="0"/>
              </a:ext>
            </a:extLst>
          </a:blip>
          <a:srcRect t="2935" r="-2" b="5115"/>
          <a:stretch/>
        </p:blipFill>
        <p:spPr>
          <a:xfrm flipH="1">
            <a:off x="1946216" y="1709995"/>
            <a:ext cx="2354179" cy="2137569"/>
          </a:xfrm>
          <a:prstGeom prst="rect">
            <a:avLst/>
          </a:prstGeom>
          <a:effectLst/>
        </p:spPr>
      </p:pic>
    </p:spTree>
    <p:extLst>
      <p:ext uri="{BB962C8B-B14F-4D97-AF65-F5344CB8AC3E}">
        <p14:creationId xmlns:p14="http://schemas.microsoft.com/office/powerpoint/2010/main" xmlns="" val="604249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Foundation Master Slides">
  <a:themeElements>
    <a:clrScheme name="Bill &amp; Melinda Gates Foundation Colors Jan 2014">
      <a:dk1>
        <a:srgbClr val="59452A"/>
      </a:dk1>
      <a:lt1>
        <a:srgbClr val="FFFFFF"/>
      </a:lt1>
      <a:dk2>
        <a:srgbClr val="D5CB99"/>
      </a:dk2>
      <a:lt2>
        <a:srgbClr val="B6985E"/>
      </a:lt2>
      <a:accent1>
        <a:srgbClr val="977C00"/>
      </a:accent1>
      <a:accent2>
        <a:srgbClr val="CE6B29"/>
      </a:accent2>
      <a:accent3>
        <a:srgbClr val="8CB7C7"/>
      </a:accent3>
      <a:accent4>
        <a:srgbClr val="9B242D"/>
      </a:accent4>
      <a:accent5>
        <a:srgbClr val="AAA092"/>
      </a:accent5>
      <a:accent6>
        <a:srgbClr val="000000"/>
      </a:accent6>
      <a:hlink>
        <a:srgbClr val="3086AB"/>
      </a:hlink>
      <a:folHlink>
        <a:srgbClr val="3086AB"/>
      </a:folHlink>
    </a:clrScheme>
    <a:fontScheme name="Foundation PPT Fonts - Jan 20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sz="1400" smtClean="0">
            <a:solidFill>
              <a:schemeClr val="accent6"/>
            </a:solidFill>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1_Foundation Master Slides">
  <a:themeElements>
    <a:clrScheme name="Foundation PPT Color Palette - Jan 2014">
      <a:dk1>
        <a:srgbClr val="59452A"/>
      </a:dk1>
      <a:lt1>
        <a:srgbClr val="FFFFFF"/>
      </a:lt1>
      <a:dk2>
        <a:srgbClr val="D5CB99"/>
      </a:dk2>
      <a:lt2>
        <a:srgbClr val="B6985E"/>
      </a:lt2>
      <a:accent1>
        <a:srgbClr val="977C00"/>
      </a:accent1>
      <a:accent2>
        <a:srgbClr val="CE6B29"/>
      </a:accent2>
      <a:accent3>
        <a:srgbClr val="8CB7C7"/>
      </a:accent3>
      <a:accent4>
        <a:srgbClr val="9B242D"/>
      </a:accent4>
      <a:accent5>
        <a:srgbClr val="AAA092"/>
      </a:accent5>
      <a:accent6>
        <a:srgbClr val="000000"/>
      </a:accent6>
      <a:hlink>
        <a:srgbClr val="3086AB"/>
      </a:hlink>
      <a:folHlink>
        <a:srgbClr val="3086AB"/>
      </a:folHlink>
    </a:clrScheme>
    <a:fontScheme name="Foundation PPT Fonts - Jan 20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sz="1400" smtClean="0">
            <a:solidFill>
              <a:schemeClr val="accent6"/>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xmlns="" name="PPT Foundation Overview_Jan 11 2015.potx" id="{F60CB3AF-7192-45E2-8F82-2E95174BEFC9}" vid="{511433BA-2F42-4DE7-AB2E-049B01035893}"/>
    </a:ext>
  </a:extLst>
</a:theme>
</file>

<file path=ppt/theme/theme3.xml><?xml version="1.0" encoding="utf-8"?>
<a:theme xmlns:a="http://schemas.openxmlformats.org/drawingml/2006/main" name="2_Foundation Master Slides">
  <a:themeElements>
    <a:clrScheme name="Bill &amp; Melinda Gates Foundation Colors Jan 2014">
      <a:dk1>
        <a:srgbClr val="59452A"/>
      </a:dk1>
      <a:lt1>
        <a:srgbClr val="FFFFFF"/>
      </a:lt1>
      <a:dk2>
        <a:srgbClr val="D5CB99"/>
      </a:dk2>
      <a:lt2>
        <a:srgbClr val="B6985E"/>
      </a:lt2>
      <a:accent1>
        <a:srgbClr val="977C00"/>
      </a:accent1>
      <a:accent2>
        <a:srgbClr val="CE6B29"/>
      </a:accent2>
      <a:accent3>
        <a:srgbClr val="8CB7C7"/>
      </a:accent3>
      <a:accent4>
        <a:srgbClr val="9B242D"/>
      </a:accent4>
      <a:accent5>
        <a:srgbClr val="AAA092"/>
      </a:accent5>
      <a:accent6>
        <a:srgbClr val="000000"/>
      </a:accent6>
      <a:hlink>
        <a:srgbClr val="3086AB"/>
      </a:hlink>
      <a:folHlink>
        <a:srgbClr val="3086AB"/>
      </a:folHlink>
    </a:clrScheme>
    <a:fontScheme name="Foundation PPT Fonts - Jan 20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sz="1400" smtClean="0">
            <a:solidFill>
              <a:schemeClr val="accent6"/>
            </a:solidFill>
            <a:latin typeface="Arial" pitchFamily="34" charset="0"/>
            <a:cs typeface="Arial" pitchFamily="34" charset="0"/>
          </a:defRPr>
        </a:defPPr>
      </a:lstStyle>
    </a:txDef>
  </a:objectDefaults>
  <a:extraClrSchemeLst/>
</a:theme>
</file>

<file path=ppt/theme/theme4.xml><?xml version="1.0" encoding="utf-8"?>
<a:theme xmlns:a="http://schemas.openxmlformats.org/drawingml/2006/main" name="3_Foundation Master Slides">
  <a:themeElements>
    <a:clrScheme name="Foundation PPT Color Palette - Jan 2014">
      <a:dk1>
        <a:srgbClr val="59452A"/>
      </a:dk1>
      <a:lt1>
        <a:srgbClr val="FFFFFF"/>
      </a:lt1>
      <a:dk2>
        <a:srgbClr val="D5CB99"/>
      </a:dk2>
      <a:lt2>
        <a:srgbClr val="B6985E"/>
      </a:lt2>
      <a:accent1>
        <a:srgbClr val="977C00"/>
      </a:accent1>
      <a:accent2>
        <a:srgbClr val="CE6B29"/>
      </a:accent2>
      <a:accent3>
        <a:srgbClr val="8CB7C7"/>
      </a:accent3>
      <a:accent4>
        <a:srgbClr val="9B242D"/>
      </a:accent4>
      <a:accent5>
        <a:srgbClr val="AAA092"/>
      </a:accent5>
      <a:accent6>
        <a:srgbClr val="000000"/>
      </a:accent6>
      <a:hlink>
        <a:srgbClr val="3086AB"/>
      </a:hlink>
      <a:folHlink>
        <a:srgbClr val="3086AB"/>
      </a:folHlink>
    </a:clrScheme>
    <a:fontScheme name="Foundation PPT Fonts - Jan 2014">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defRPr sz="1400" smtClean="0">
            <a:solidFill>
              <a:schemeClr val="accent6"/>
            </a:solidFill>
            <a:latin typeface="Arial" pitchFamily="34" charset="0"/>
            <a:cs typeface="Arial" pitchFamily="34" charset="0"/>
          </a:defRPr>
        </a:defPPr>
      </a:lstStyle>
    </a:txDef>
  </a:objectDefaults>
  <a:extraClrSchemeLst/>
  <a:extLst>
    <a:ext uri="{05A4C25C-085E-4340-85A3-A5531E510DB2}">
      <thm15:themeFamily xmlns:thm15="http://schemas.microsoft.com/office/thememl/2012/main" xmlns="" name="PPT Foundation Overview_Jan 11 2015.potx" id="{F60CB3AF-7192-45E2-8F82-2E95174BEFC9}" vid="{511433BA-2F42-4DE7-AB2E-049B01035893}"/>
    </a:ext>
  </a:extLst>
</a:theme>
</file>

<file path=ppt/theme/theme5.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483ddff2-9b2b-4368-b8cd-378ac60c41e5">AQU3VKAFUFY6-1662096212-583200</_dlc_DocId>
    <_dlc_DocIdUrl xmlns="483ddff2-9b2b-4368-b8cd-378ac60c41e5">
      <Url>https://amr.sharepoint.com/sites/amrfiles/_layouts/15/DocIdRedir.aspx?ID=AQU3VKAFUFY6-1662096212-583200</Url>
      <Description>AQU3VKAFUFY6-1662096212-583200</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93F2BE27DB3B1E45A05E4C62B92AC038" ma:contentTypeVersion="10" ma:contentTypeDescription="Create a new document." ma:contentTypeScope="" ma:versionID="f424dec9b8e10b6166a78a35c60a04c3">
  <xsd:schema xmlns:xsd="http://www.w3.org/2001/XMLSchema" xmlns:xs="http://www.w3.org/2001/XMLSchema" xmlns:p="http://schemas.microsoft.com/office/2006/metadata/properties" xmlns:ns2="483ddff2-9b2b-4368-b8cd-378ac60c41e5" xmlns:ns3="1c172846-6377-4b30-ab88-bbb553783a0b" targetNamespace="http://schemas.microsoft.com/office/2006/metadata/properties" ma:root="true" ma:fieldsID="f2fb20c3b98499f0ae05a299f798a2c1" ns2:_="" ns3:_="">
    <xsd:import namespace="483ddff2-9b2b-4368-b8cd-378ac60c41e5"/>
    <xsd:import namespace="1c172846-6377-4b30-ab88-bbb553783a0b"/>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3ddff2-9b2b-4368-b8cd-378ac60c41e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c172846-6377-4b30-ab88-bbb553783a0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F6961D8-57BF-4DBC-A14A-0D73FCEF8D9B}">
  <ds:schemaRefs>
    <ds:schemaRef ds:uri="http://schemas.microsoft.com/sharepoint/events"/>
  </ds:schemaRefs>
</ds:datastoreItem>
</file>

<file path=customXml/itemProps2.xml><?xml version="1.0" encoding="utf-8"?>
<ds:datastoreItem xmlns:ds="http://schemas.openxmlformats.org/officeDocument/2006/customXml" ds:itemID="{9621787A-6C25-491C-A6F5-3082FA4CE7F4}">
  <ds:schemaRefs>
    <ds:schemaRef ds:uri="http://schemas.microsoft.com/office/infopath/2007/PartnerControls"/>
    <ds:schemaRef ds:uri="http://schemas.microsoft.com/office/2006/documentManagement/types"/>
    <ds:schemaRef ds:uri="483ddff2-9b2b-4368-b8cd-378ac60c41e5"/>
    <ds:schemaRef ds:uri="http://www.w3.org/XML/1998/namespace"/>
    <ds:schemaRef ds:uri="http://purl.org/dc/dcmitype/"/>
    <ds:schemaRef ds:uri="http://schemas.microsoft.com/office/2006/metadata/properties"/>
    <ds:schemaRef ds:uri="http://purl.org/dc/elements/1.1/"/>
    <ds:schemaRef ds:uri="http://schemas.openxmlformats.org/package/2006/metadata/core-properties"/>
    <ds:schemaRef ds:uri="1c172846-6377-4b30-ab88-bbb553783a0b"/>
    <ds:schemaRef ds:uri="http://purl.org/dc/terms/"/>
  </ds:schemaRefs>
</ds:datastoreItem>
</file>

<file path=customXml/itemProps3.xml><?xml version="1.0" encoding="utf-8"?>
<ds:datastoreItem xmlns:ds="http://schemas.openxmlformats.org/officeDocument/2006/customXml" ds:itemID="{2CBD97BB-56BB-4D06-8DBF-10DC176BF2A3}">
  <ds:schemaRefs>
    <ds:schemaRef ds:uri="http://schemas.microsoft.com/sharepoint/v3/contenttype/forms"/>
  </ds:schemaRefs>
</ds:datastoreItem>
</file>

<file path=customXml/itemProps4.xml><?xml version="1.0" encoding="utf-8"?>
<ds:datastoreItem xmlns:ds="http://schemas.openxmlformats.org/officeDocument/2006/customXml" ds:itemID="{EFF63362-BBF7-404A-8FCD-330C7F58D3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3ddff2-9b2b-4368-b8cd-378ac60c41e5"/>
    <ds:schemaRef ds:uri="1c172846-6377-4b30-ab88-bbb553783a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3203</TotalTime>
  <Words>1623</Words>
  <Application>Microsoft Office PowerPoint</Application>
  <PresentationFormat>Custom</PresentationFormat>
  <Paragraphs>254</Paragraphs>
  <Slides>15</Slides>
  <Notes>15</Notes>
  <HiddenSlides>0</HiddenSlides>
  <MMClips>0</MMClips>
  <ScaleCrop>false</ScaleCrop>
  <HeadingPairs>
    <vt:vector size="4" baseType="variant">
      <vt:variant>
        <vt:lpstr>Theme</vt:lpstr>
      </vt:variant>
      <vt:variant>
        <vt:i4>5</vt:i4>
      </vt:variant>
      <vt:variant>
        <vt:lpstr>Slide Titles</vt:lpstr>
      </vt:variant>
      <vt:variant>
        <vt:i4>15</vt:i4>
      </vt:variant>
    </vt:vector>
  </HeadingPairs>
  <TitlesOfParts>
    <vt:vector size="20" baseType="lpstr">
      <vt:lpstr>Foundation Master Slides</vt:lpstr>
      <vt:lpstr>1_Foundation Master Slides</vt:lpstr>
      <vt:lpstr>2_Foundation Master Slides</vt:lpstr>
      <vt:lpstr>3_Foundation Master Slides</vt:lpstr>
      <vt:lpstr>Office Theme</vt:lpstr>
      <vt:lpstr>Slide 1</vt:lpstr>
      <vt:lpstr>Slide 2</vt:lpstr>
      <vt:lpstr>Slide 3</vt:lpstr>
      <vt:lpstr>Action Step 1.1 Analyze the Public  Libraries Survey</vt:lpstr>
      <vt:lpstr>Action Step 1.1 Analyze the Public  Library Survey </vt:lpstr>
      <vt:lpstr>Action Step 2.1 Review State Added Data Elements</vt:lpstr>
      <vt:lpstr>Action Step 2.1 Review State Added  Data Elements</vt:lpstr>
      <vt:lpstr>Action Step 4.2 Develop Use Cases</vt:lpstr>
      <vt:lpstr>Action Step 4.2 Develop Use Cases </vt:lpstr>
      <vt:lpstr>Action Step 3.2 Build Data Governance Capacity (Public Library Data Alliance)</vt:lpstr>
      <vt:lpstr>Slide 11</vt:lpstr>
      <vt:lpstr>Action Step 3.2 Build Data Governance Capacity (PLDA)</vt:lpstr>
      <vt:lpstr>Action Step 3.2 Build Data Governance Capacity (PLDA)</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Gabrielle Senza</dc:creator>
  <cp:lastModifiedBy>Ken</cp:lastModifiedBy>
  <cp:revision>27</cp:revision>
  <dcterms:created xsi:type="dcterms:W3CDTF">2019-06-20T13:58:27Z</dcterms:created>
  <dcterms:modified xsi:type="dcterms:W3CDTF">2019-10-30T19:40:58Z</dcterms:modified>
</cp:coreProperties>
</file>