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 id="262" r:id="rId11"/>
    <p:sldId id="269" r:id="rId12"/>
    <p:sldId id="263" r:id="rId13"/>
    <p:sldId id="264" r:id="rId14"/>
    <p:sldId id="265" r:id="rId15"/>
    <p:sldId id="266" r:id="rId16"/>
    <p:sldId id="267" r:id="rId17"/>
    <p:sldId id="268" r:id="rId18"/>
    <p:sldId id="274" r:id="rId19"/>
    <p:sldId id="270" r:id="rId20"/>
    <p:sldId id="271" r:id="rId21"/>
    <p:sldId id="272" r:id="rId22"/>
    <p:sldId id="273"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0769CF2-C50F-417F-B1AA-16BD1A30C4C2}" v="202" dt="2020-11-19T19:04:56.09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9" autoAdjust="0"/>
    <p:restoredTop sz="94660"/>
  </p:normalViewPr>
  <p:slideViewPr>
    <p:cSldViewPr snapToGrid="0">
      <p:cViewPr varScale="1">
        <p:scale>
          <a:sx n="67" d="100"/>
          <a:sy n="67" d="100"/>
        </p:scale>
        <p:origin x="60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Valle, Dawn" userId="78bb9247-2843-4ec6-80b2-2b7337a1f594" providerId="ADAL" clId="{A0769CF2-C50F-417F-B1AA-16BD1A30C4C2}"/>
    <pc:docChg chg="undo custSel mod addSld delSld modSld">
      <pc:chgData name="LaValle, Dawn" userId="78bb9247-2843-4ec6-80b2-2b7337a1f594" providerId="ADAL" clId="{A0769CF2-C50F-417F-B1AA-16BD1A30C4C2}" dt="2020-11-19T19:04:56.094" v="2178"/>
      <pc:docMkLst>
        <pc:docMk/>
      </pc:docMkLst>
      <pc:sldChg chg="addSp delSp modSp">
        <pc:chgData name="LaValle, Dawn" userId="78bb9247-2843-4ec6-80b2-2b7337a1f594" providerId="ADAL" clId="{A0769CF2-C50F-417F-B1AA-16BD1A30C4C2}" dt="2020-11-16T17:18:37.432" v="2164" actId="255"/>
        <pc:sldMkLst>
          <pc:docMk/>
          <pc:sldMk cId="664335825" sldId="256"/>
        </pc:sldMkLst>
        <pc:spChg chg="mod">
          <ac:chgData name="LaValle, Dawn" userId="78bb9247-2843-4ec6-80b2-2b7337a1f594" providerId="ADAL" clId="{A0769CF2-C50F-417F-B1AA-16BD1A30C4C2}" dt="2020-11-12T14:26:58.697" v="564" actId="26606"/>
          <ac:spMkLst>
            <pc:docMk/>
            <pc:sldMk cId="664335825" sldId="256"/>
            <ac:spMk id="2" creationId="{43EC108A-CD11-42FF-ADDB-F869BAA77E82}"/>
          </ac:spMkLst>
        </pc:spChg>
        <pc:spChg chg="mod">
          <ac:chgData name="LaValle, Dawn" userId="78bb9247-2843-4ec6-80b2-2b7337a1f594" providerId="ADAL" clId="{A0769CF2-C50F-417F-B1AA-16BD1A30C4C2}" dt="2020-11-16T17:18:37.432" v="2164" actId="255"/>
          <ac:spMkLst>
            <pc:docMk/>
            <pc:sldMk cId="664335825" sldId="256"/>
            <ac:spMk id="3" creationId="{7773E892-3BB9-4029-A4DA-FEAE8B99CB69}"/>
          </ac:spMkLst>
        </pc:spChg>
        <pc:spChg chg="del">
          <ac:chgData name="LaValle, Dawn" userId="78bb9247-2843-4ec6-80b2-2b7337a1f594" providerId="ADAL" clId="{A0769CF2-C50F-417F-B1AA-16BD1A30C4C2}" dt="2020-11-12T14:26:58.697" v="564" actId="26606"/>
          <ac:spMkLst>
            <pc:docMk/>
            <pc:sldMk cId="664335825" sldId="256"/>
            <ac:spMk id="10" creationId="{F0E5DD0C-9531-42C3-A457-B3F0894C80FB}"/>
          </ac:spMkLst>
        </pc:spChg>
        <pc:spChg chg="del">
          <ac:chgData name="LaValle, Dawn" userId="78bb9247-2843-4ec6-80b2-2b7337a1f594" providerId="ADAL" clId="{A0769CF2-C50F-417F-B1AA-16BD1A30C4C2}" dt="2020-11-12T14:26:58.697" v="564" actId="26606"/>
          <ac:spMkLst>
            <pc:docMk/>
            <pc:sldMk cId="664335825" sldId="256"/>
            <ac:spMk id="12" creationId="{6F40F0D0-E785-4362-B9C4-83ED2837A155}"/>
          </ac:spMkLst>
        </pc:spChg>
        <pc:spChg chg="del">
          <ac:chgData name="LaValle, Dawn" userId="78bb9247-2843-4ec6-80b2-2b7337a1f594" providerId="ADAL" clId="{A0769CF2-C50F-417F-B1AA-16BD1A30C4C2}" dt="2020-11-12T14:26:58.697" v="564" actId="26606"/>
          <ac:spMkLst>
            <pc:docMk/>
            <pc:sldMk cId="664335825" sldId="256"/>
            <ac:spMk id="14" creationId="{297B51BE-333F-42D4-8F2F-4E7CA138FEAF}"/>
          </ac:spMkLst>
        </pc:spChg>
        <pc:spChg chg="del">
          <ac:chgData name="LaValle, Dawn" userId="78bb9247-2843-4ec6-80b2-2b7337a1f594" providerId="ADAL" clId="{A0769CF2-C50F-417F-B1AA-16BD1A30C4C2}" dt="2020-11-12T14:26:58.697" v="564" actId="26606"/>
          <ac:spMkLst>
            <pc:docMk/>
            <pc:sldMk cId="664335825" sldId="256"/>
            <ac:spMk id="16" creationId="{344B2ABE-82D9-424A-849D-CCB8FC74FB15}"/>
          </ac:spMkLst>
        </pc:spChg>
        <pc:spChg chg="del">
          <ac:chgData name="LaValle, Dawn" userId="78bb9247-2843-4ec6-80b2-2b7337a1f594" providerId="ADAL" clId="{A0769CF2-C50F-417F-B1AA-16BD1A30C4C2}" dt="2020-11-12T14:26:58.697" v="564" actId="26606"/>
          <ac:spMkLst>
            <pc:docMk/>
            <pc:sldMk cId="664335825" sldId="256"/>
            <ac:spMk id="18" creationId="{3EF6160F-98B4-49C3-89C6-321A9694786D}"/>
          </ac:spMkLst>
        </pc:spChg>
        <pc:spChg chg="add">
          <ac:chgData name="LaValle, Dawn" userId="78bb9247-2843-4ec6-80b2-2b7337a1f594" providerId="ADAL" clId="{A0769CF2-C50F-417F-B1AA-16BD1A30C4C2}" dt="2020-11-12T14:26:58.697" v="564" actId="26606"/>
          <ac:spMkLst>
            <pc:docMk/>
            <pc:sldMk cId="664335825" sldId="256"/>
            <ac:spMk id="23" creationId="{79CC44B5-53F9-4F03-9EEB-4C3C821A6FFB}"/>
          </ac:spMkLst>
        </pc:spChg>
        <pc:spChg chg="add">
          <ac:chgData name="LaValle, Dawn" userId="78bb9247-2843-4ec6-80b2-2b7337a1f594" providerId="ADAL" clId="{A0769CF2-C50F-417F-B1AA-16BD1A30C4C2}" dt="2020-11-12T14:26:58.697" v="564" actId="26606"/>
          <ac:spMkLst>
            <pc:docMk/>
            <pc:sldMk cId="664335825" sldId="256"/>
            <ac:spMk id="25" creationId="{1A3688C8-DFCE-4CCD-BCF0-5FB239E5072D}"/>
          </ac:spMkLst>
        </pc:spChg>
        <pc:picChg chg="mod">
          <ac:chgData name="LaValle, Dawn" userId="78bb9247-2843-4ec6-80b2-2b7337a1f594" providerId="ADAL" clId="{A0769CF2-C50F-417F-B1AA-16BD1A30C4C2}" dt="2020-11-12T14:26:58.697" v="564" actId="26606"/>
          <ac:picMkLst>
            <pc:docMk/>
            <pc:sldMk cId="664335825" sldId="256"/>
            <ac:picMk id="5" creationId="{53EE4B30-EF05-403A-A81A-EDF6C787CF3B}"/>
          </ac:picMkLst>
        </pc:picChg>
        <pc:cxnChg chg="add">
          <ac:chgData name="LaValle, Dawn" userId="78bb9247-2843-4ec6-80b2-2b7337a1f594" providerId="ADAL" clId="{A0769CF2-C50F-417F-B1AA-16BD1A30C4C2}" dt="2020-11-12T14:26:58.697" v="564" actId="26606"/>
          <ac:cxnSpMkLst>
            <pc:docMk/>
            <pc:sldMk cId="664335825" sldId="256"/>
            <ac:cxnSpMk id="27" creationId="{D598FBE3-48D2-40A2-B7E6-F485834C8213}"/>
          </ac:cxnSpMkLst>
        </pc:cxnChg>
      </pc:sldChg>
      <pc:sldChg chg="addSp delSp modSp add mod setBg">
        <pc:chgData name="LaValle, Dawn" userId="78bb9247-2843-4ec6-80b2-2b7337a1f594" providerId="ADAL" clId="{A0769CF2-C50F-417F-B1AA-16BD1A30C4C2}" dt="2020-11-12T19:10:22.813" v="789" actId="20577"/>
        <pc:sldMkLst>
          <pc:docMk/>
          <pc:sldMk cId="1771088261" sldId="257"/>
        </pc:sldMkLst>
        <pc:spChg chg="mod ord">
          <ac:chgData name="LaValle, Dawn" userId="78bb9247-2843-4ec6-80b2-2b7337a1f594" providerId="ADAL" clId="{A0769CF2-C50F-417F-B1AA-16BD1A30C4C2}" dt="2020-11-12T19:10:22.813" v="789" actId="20577"/>
          <ac:spMkLst>
            <pc:docMk/>
            <pc:sldMk cId="1771088261" sldId="257"/>
            <ac:spMk id="2" creationId="{DC2B37D6-12BA-4BD5-9429-2C5E571EF665}"/>
          </ac:spMkLst>
        </pc:spChg>
        <pc:spChg chg="del">
          <ac:chgData name="LaValle, Dawn" userId="78bb9247-2843-4ec6-80b2-2b7337a1f594" providerId="ADAL" clId="{A0769CF2-C50F-417F-B1AA-16BD1A30C4C2}" dt="2020-11-12T14:06:58.673" v="100" actId="26606"/>
          <ac:spMkLst>
            <pc:docMk/>
            <pc:sldMk cId="1771088261" sldId="257"/>
            <ac:spMk id="3" creationId="{231A8FCC-C916-436D-837A-186B30210D93}"/>
          </ac:spMkLst>
        </pc:spChg>
        <pc:spChg chg="add del">
          <ac:chgData name="LaValle, Dawn" userId="78bb9247-2843-4ec6-80b2-2b7337a1f594" providerId="ADAL" clId="{A0769CF2-C50F-417F-B1AA-16BD1A30C4C2}" dt="2020-11-12T14:07:23.289" v="106" actId="26606"/>
          <ac:spMkLst>
            <pc:docMk/>
            <pc:sldMk cId="1771088261" sldId="257"/>
            <ac:spMk id="10" creationId="{D60E71B4-DE6B-4668-8007-AAE6137E4C8D}"/>
          </ac:spMkLst>
        </pc:spChg>
        <pc:spChg chg="add del">
          <ac:chgData name="LaValle, Dawn" userId="78bb9247-2843-4ec6-80b2-2b7337a1f594" providerId="ADAL" clId="{A0769CF2-C50F-417F-B1AA-16BD1A30C4C2}" dt="2020-11-12T14:07:23.289" v="106" actId="26606"/>
          <ac:spMkLst>
            <pc:docMk/>
            <pc:sldMk cId="1771088261" sldId="257"/>
            <ac:spMk id="17" creationId="{0595ECE5-BD7E-4F71-820D-40971970872D}"/>
          </ac:spMkLst>
        </pc:spChg>
        <pc:spChg chg="add del">
          <ac:chgData name="LaValle, Dawn" userId="78bb9247-2843-4ec6-80b2-2b7337a1f594" providerId="ADAL" clId="{A0769CF2-C50F-417F-B1AA-16BD1A30C4C2}" dt="2020-11-12T14:26:52.919" v="563" actId="26606"/>
          <ac:spMkLst>
            <pc:docMk/>
            <pc:sldMk cId="1771088261" sldId="257"/>
            <ac:spMk id="22" creationId="{0240AA30-F69A-4FAF-AE07-47018173A1B3}"/>
          </ac:spMkLst>
        </pc:spChg>
        <pc:spChg chg="add del">
          <ac:chgData name="LaValle, Dawn" userId="78bb9247-2843-4ec6-80b2-2b7337a1f594" providerId="ADAL" clId="{A0769CF2-C50F-417F-B1AA-16BD1A30C4C2}" dt="2020-11-12T14:26:52.919" v="563" actId="26606"/>
          <ac:spMkLst>
            <pc:docMk/>
            <pc:sldMk cId="1771088261" sldId="257"/>
            <ac:spMk id="24" creationId="{77AE232F-8DC9-433E-8E9F-08B5A83609EB}"/>
          </ac:spMkLst>
        </pc:spChg>
        <pc:spChg chg="add del">
          <ac:chgData name="LaValle, Dawn" userId="78bb9247-2843-4ec6-80b2-2b7337a1f594" providerId="ADAL" clId="{A0769CF2-C50F-417F-B1AA-16BD1A30C4C2}" dt="2020-11-12T14:26:52.919" v="563" actId="26606"/>
          <ac:spMkLst>
            <pc:docMk/>
            <pc:sldMk cId="1771088261" sldId="257"/>
            <ac:spMk id="26" creationId="{3B1C58A3-300B-400F-A894-FD8BB10A18BF}"/>
          </ac:spMkLst>
        </pc:spChg>
        <pc:spChg chg="add del">
          <ac:chgData name="LaValle, Dawn" userId="78bb9247-2843-4ec6-80b2-2b7337a1f594" providerId="ADAL" clId="{A0769CF2-C50F-417F-B1AA-16BD1A30C4C2}" dt="2020-11-12T14:26:52.919" v="563" actId="26606"/>
          <ac:spMkLst>
            <pc:docMk/>
            <pc:sldMk cId="1771088261" sldId="257"/>
            <ac:spMk id="28" creationId="{6FB69856-A6E3-4654-BD50-6D8E4E75B05F}"/>
          </ac:spMkLst>
        </pc:spChg>
        <pc:spChg chg="add del">
          <ac:chgData name="LaValle, Dawn" userId="78bb9247-2843-4ec6-80b2-2b7337a1f594" providerId="ADAL" clId="{A0769CF2-C50F-417F-B1AA-16BD1A30C4C2}" dt="2020-11-12T14:26:52.919" v="563" actId="26606"/>
          <ac:spMkLst>
            <pc:docMk/>
            <pc:sldMk cId="1771088261" sldId="257"/>
            <ac:spMk id="30" creationId="{5190D104-AE08-4129-8996-47C6F063018B}"/>
          </ac:spMkLst>
        </pc:spChg>
        <pc:spChg chg="add del">
          <ac:chgData name="LaValle, Dawn" userId="78bb9247-2843-4ec6-80b2-2b7337a1f594" providerId="ADAL" clId="{A0769CF2-C50F-417F-B1AA-16BD1A30C4C2}" dt="2020-11-12T14:26:52.919" v="563" actId="26606"/>
          <ac:spMkLst>
            <pc:docMk/>
            <pc:sldMk cId="1771088261" sldId="257"/>
            <ac:spMk id="32" creationId="{3B80333C-12BF-46C0-9DDE-043EA600C943}"/>
          </ac:spMkLst>
        </pc:spChg>
        <pc:spChg chg="add del">
          <ac:chgData name="LaValle, Dawn" userId="78bb9247-2843-4ec6-80b2-2b7337a1f594" providerId="ADAL" clId="{A0769CF2-C50F-417F-B1AA-16BD1A30C4C2}" dt="2020-11-12T14:26:52.919" v="563" actId="26606"/>
          <ac:spMkLst>
            <pc:docMk/>
            <pc:sldMk cId="1771088261" sldId="257"/>
            <ac:spMk id="34" creationId="{8488CD0F-BED8-464A-B629-B9DF357E2392}"/>
          </ac:spMkLst>
        </pc:spChg>
        <pc:spChg chg="add del">
          <ac:chgData name="LaValle, Dawn" userId="78bb9247-2843-4ec6-80b2-2b7337a1f594" providerId="ADAL" clId="{A0769CF2-C50F-417F-B1AA-16BD1A30C4C2}" dt="2020-11-12T14:26:52.919" v="563" actId="26606"/>
          <ac:spMkLst>
            <pc:docMk/>
            <pc:sldMk cId="1771088261" sldId="257"/>
            <ac:spMk id="36" creationId="{95F7A14D-9BE4-44DE-B304-15B1F3C38013}"/>
          </ac:spMkLst>
        </pc:spChg>
        <pc:spChg chg="add">
          <ac:chgData name="LaValle, Dawn" userId="78bb9247-2843-4ec6-80b2-2b7337a1f594" providerId="ADAL" clId="{A0769CF2-C50F-417F-B1AA-16BD1A30C4C2}" dt="2020-11-12T14:26:52.919" v="563" actId="26606"/>
          <ac:spMkLst>
            <pc:docMk/>
            <pc:sldMk cId="1771088261" sldId="257"/>
            <ac:spMk id="41" creationId="{41F18803-BE79-4916-AE6B-5DE238B367F0}"/>
          </ac:spMkLst>
        </pc:spChg>
        <pc:spChg chg="add">
          <ac:chgData name="LaValle, Dawn" userId="78bb9247-2843-4ec6-80b2-2b7337a1f594" providerId="ADAL" clId="{A0769CF2-C50F-417F-B1AA-16BD1A30C4C2}" dt="2020-11-12T14:26:52.919" v="563" actId="26606"/>
          <ac:spMkLst>
            <pc:docMk/>
            <pc:sldMk cId="1771088261" sldId="257"/>
            <ac:spMk id="43" creationId="{C15229F3-7A2E-4558-98FE-7A5F69409DCE}"/>
          </ac:spMkLst>
        </pc:spChg>
        <pc:grpChg chg="add del">
          <ac:chgData name="LaValle, Dawn" userId="78bb9247-2843-4ec6-80b2-2b7337a1f594" providerId="ADAL" clId="{A0769CF2-C50F-417F-B1AA-16BD1A30C4C2}" dt="2020-11-12T14:07:23.289" v="106" actId="26606"/>
          <ac:grpSpMkLst>
            <pc:docMk/>
            <pc:sldMk cId="1771088261" sldId="257"/>
            <ac:grpSpMk id="12" creationId="{F6E4C944-4BB6-469F-81D8-BD81B4A1B54D}"/>
          </ac:grpSpMkLst>
        </pc:grpChg>
        <pc:picChg chg="add mod ord">
          <ac:chgData name="LaValle, Dawn" userId="78bb9247-2843-4ec6-80b2-2b7337a1f594" providerId="ADAL" clId="{A0769CF2-C50F-417F-B1AA-16BD1A30C4C2}" dt="2020-11-12T14:26:52.919" v="563" actId="26606"/>
          <ac:picMkLst>
            <pc:docMk/>
            <pc:sldMk cId="1771088261" sldId="257"/>
            <ac:picMk id="5" creationId="{3BF1CB55-1BC4-412C-97A1-A0BB7BB622A9}"/>
          </ac:picMkLst>
        </pc:picChg>
        <pc:picChg chg="add mod ord">
          <ac:chgData name="LaValle, Dawn" userId="78bb9247-2843-4ec6-80b2-2b7337a1f594" providerId="ADAL" clId="{A0769CF2-C50F-417F-B1AA-16BD1A30C4C2}" dt="2020-11-12T14:26:52.919" v="563" actId="26606"/>
          <ac:picMkLst>
            <pc:docMk/>
            <pc:sldMk cId="1771088261" sldId="257"/>
            <ac:picMk id="7" creationId="{EA1AF50B-222E-47BD-9496-12BE32E4D5D9}"/>
          </ac:picMkLst>
        </pc:picChg>
      </pc:sldChg>
      <pc:sldChg chg="modSp add del">
        <pc:chgData name="LaValle, Dawn" userId="78bb9247-2843-4ec6-80b2-2b7337a1f594" providerId="ADAL" clId="{A0769CF2-C50F-417F-B1AA-16BD1A30C4C2}" dt="2020-11-12T14:05:52.328" v="12" actId="2696"/>
        <pc:sldMkLst>
          <pc:docMk/>
          <pc:sldMk cId="2753317637" sldId="257"/>
        </pc:sldMkLst>
        <pc:spChg chg="mod">
          <ac:chgData name="LaValle, Dawn" userId="78bb9247-2843-4ec6-80b2-2b7337a1f594" providerId="ADAL" clId="{A0769CF2-C50F-417F-B1AA-16BD1A30C4C2}" dt="2020-11-12T14:05:47.112" v="11" actId="20577"/>
          <ac:spMkLst>
            <pc:docMk/>
            <pc:sldMk cId="2753317637" sldId="257"/>
            <ac:spMk id="2" creationId="{EE34547D-0C87-4A4C-8B13-E79DD5CCAF77}"/>
          </ac:spMkLst>
        </pc:spChg>
      </pc:sldChg>
      <pc:sldChg chg="addSp delSp modSp add mod setBg">
        <pc:chgData name="LaValle, Dawn" userId="78bb9247-2843-4ec6-80b2-2b7337a1f594" providerId="ADAL" clId="{A0769CF2-C50F-417F-B1AA-16BD1A30C4C2}" dt="2020-11-16T17:19:22.637" v="2169"/>
        <pc:sldMkLst>
          <pc:docMk/>
          <pc:sldMk cId="2595550541" sldId="258"/>
        </pc:sldMkLst>
        <pc:spChg chg="mod">
          <ac:chgData name="LaValle, Dawn" userId="78bb9247-2843-4ec6-80b2-2b7337a1f594" providerId="ADAL" clId="{A0769CF2-C50F-417F-B1AA-16BD1A30C4C2}" dt="2020-11-12T19:10:34.598" v="790" actId="207"/>
          <ac:spMkLst>
            <pc:docMk/>
            <pc:sldMk cId="2595550541" sldId="258"/>
            <ac:spMk id="2" creationId="{279DDCCF-8BA8-4D1F-8C30-581172DD7B7C}"/>
          </ac:spMkLst>
        </pc:spChg>
        <pc:spChg chg="del mod">
          <ac:chgData name="LaValle, Dawn" userId="78bb9247-2843-4ec6-80b2-2b7337a1f594" providerId="ADAL" clId="{A0769CF2-C50F-417F-B1AA-16BD1A30C4C2}" dt="2020-11-12T14:16:20.918" v="415" actId="26606"/>
          <ac:spMkLst>
            <pc:docMk/>
            <pc:sldMk cId="2595550541" sldId="258"/>
            <ac:spMk id="3" creationId="{A78955C4-15AD-4B52-A10E-21F7B6FA4CB3}"/>
          </ac:spMkLst>
        </pc:spChg>
        <pc:spChg chg="add del">
          <ac:chgData name="LaValle, Dawn" userId="78bb9247-2843-4ec6-80b2-2b7337a1f594" providerId="ADAL" clId="{A0769CF2-C50F-417F-B1AA-16BD1A30C4C2}" dt="2020-11-12T14:16:20.918" v="415" actId="26606"/>
          <ac:spMkLst>
            <pc:docMk/>
            <pc:sldMk cId="2595550541" sldId="258"/>
            <ac:spMk id="8" creationId="{827B839B-9ADE-406B-8590-F1CAEDED45A1}"/>
          </ac:spMkLst>
        </pc:spChg>
        <pc:spChg chg="add del">
          <ac:chgData name="LaValle, Dawn" userId="78bb9247-2843-4ec6-80b2-2b7337a1f594" providerId="ADAL" clId="{A0769CF2-C50F-417F-B1AA-16BD1A30C4C2}" dt="2020-11-12T14:16:20.918" v="415" actId="26606"/>
          <ac:spMkLst>
            <pc:docMk/>
            <pc:sldMk cId="2595550541" sldId="258"/>
            <ac:spMk id="10" creationId="{CFE45BF0-46DB-408C-B5F7-7B11716805D4}"/>
          </ac:spMkLst>
        </pc:spChg>
        <pc:spChg chg="add del">
          <ac:chgData name="LaValle, Dawn" userId="78bb9247-2843-4ec6-80b2-2b7337a1f594" providerId="ADAL" clId="{A0769CF2-C50F-417F-B1AA-16BD1A30C4C2}" dt="2020-11-12T14:16:20.918" v="415" actId="26606"/>
          <ac:spMkLst>
            <pc:docMk/>
            <pc:sldMk cId="2595550541" sldId="258"/>
            <ac:spMk id="12" creationId="{2AEBC8F2-97B1-41B4-93F1-2D289E197FBA}"/>
          </ac:spMkLst>
        </pc:spChg>
        <pc:spChg chg="add del">
          <ac:chgData name="LaValle, Dawn" userId="78bb9247-2843-4ec6-80b2-2b7337a1f594" providerId="ADAL" clId="{A0769CF2-C50F-417F-B1AA-16BD1A30C4C2}" dt="2020-11-12T14:16:20.918" v="415" actId="26606"/>
          <ac:spMkLst>
            <pc:docMk/>
            <pc:sldMk cId="2595550541" sldId="258"/>
            <ac:spMk id="14" creationId="{472E3A19-F5D5-48FC-BB9C-48C2F68F598B}"/>
          </ac:spMkLst>
        </pc:spChg>
        <pc:spChg chg="add del">
          <ac:chgData name="LaValle, Dawn" userId="78bb9247-2843-4ec6-80b2-2b7337a1f594" providerId="ADAL" clId="{A0769CF2-C50F-417F-B1AA-16BD1A30C4C2}" dt="2020-11-12T14:16:20.918" v="415" actId="26606"/>
          <ac:spMkLst>
            <pc:docMk/>
            <pc:sldMk cId="2595550541" sldId="258"/>
            <ac:spMk id="16" creationId="{7A62E32F-BB65-43A8-8EB5-92346890E549}"/>
          </ac:spMkLst>
        </pc:spChg>
        <pc:spChg chg="add del">
          <ac:chgData name="LaValle, Dawn" userId="78bb9247-2843-4ec6-80b2-2b7337a1f594" providerId="ADAL" clId="{A0769CF2-C50F-417F-B1AA-16BD1A30C4C2}" dt="2020-11-12T14:16:20.918" v="415" actId="26606"/>
          <ac:spMkLst>
            <pc:docMk/>
            <pc:sldMk cId="2595550541" sldId="258"/>
            <ac:spMk id="18" creationId="{14E91B64-9FCC-451E-AFB4-A827D6329367}"/>
          </ac:spMkLst>
        </pc:spChg>
        <pc:spChg chg="add">
          <ac:chgData name="LaValle, Dawn" userId="78bb9247-2843-4ec6-80b2-2b7337a1f594" providerId="ADAL" clId="{A0769CF2-C50F-417F-B1AA-16BD1A30C4C2}" dt="2020-11-12T14:16:20.918" v="415" actId="26606"/>
          <ac:spMkLst>
            <pc:docMk/>
            <pc:sldMk cId="2595550541" sldId="258"/>
            <ac:spMk id="24" creationId="{2B566528-1B12-4246-9431-5C2D7D081168}"/>
          </ac:spMkLst>
        </pc:spChg>
        <pc:spChg chg="add">
          <ac:chgData name="LaValle, Dawn" userId="78bb9247-2843-4ec6-80b2-2b7337a1f594" providerId="ADAL" clId="{A0769CF2-C50F-417F-B1AA-16BD1A30C4C2}" dt="2020-11-12T14:16:20.918" v="415" actId="26606"/>
          <ac:spMkLst>
            <pc:docMk/>
            <pc:sldMk cId="2595550541" sldId="258"/>
            <ac:spMk id="26" creationId="{2E80C965-DB6D-4F81-9E9E-B027384D0BD6}"/>
          </ac:spMkLst>
        </pc:spChg>
        <pc:spChg chg="add">
          <ac:chgData name="LaValle, Dawn" userId="78bb9247-2843-4ec6-80b2-2b7337a1f594" providerId="ADAL" clId="{A0769CF2-C50F-417F-B1AA-16BD1A30C4C2}" dt="2020-11-12T14:16:20.918" v="415" actId="26606"/>
          <ac:spMkLst>
            <pc:docMk/>
            <pc:sldMk cId="2595550541" sldId="258"/>
            <ac:spMk id="28" creationId="{A580F890-B085-4E95-96AA-55AEBEC5CE6E}"/>
          </ac:spMkLst>
        </pc:spChg>
        <pc:spChg chg="add">
          <ac:chgData name="LaValle, Dawn" userId="78bb9247-2843-4ec6-80b2-2b7337a1f594" providerId="ADAL" clId="{A0769CF2-C50F-417F-B1AA-16BD1A30C4C2}" dt="2020-11-12T14:16:20.918" v="415" actId="26606"/>
          <ac:spMkLst>
            <pc:docMk/>
            <pc:sldMk cId="2595550541" sldId="258"/>
            <ac:spMk id="30" creationId="{D3F51FEB-38FB-4F6C-9F7B-2F2AFAB65463}"/>
          </ac:spMkLst>
        </pc:spChg>
        <pc:spChg chg="add">
          <ac:chgData name="LaValle, Dawn" userId="78bb9247-2843-4ec6-80b2-2b7337a1f594" providerId="ADAL" clId="{A0769CF2-C50F-417F-B1AA-16BD1A30C4C2}" dt="2020-11-12T14:16:20.918" v="415" actId="26606"/>
          <ac:spMkLst>
            <pc:docMk/>
            <pc:sldMk cId="2595550541" sldId="258"/>
            <ac:spMk id="32" creationId="{1E547BA6-BAE0-43BB-A7CA-60F69CE252F0}"/>
          </ac:spMkLst>
        </pc:spChg>
        <pc:graphicFrameChg chg="add mod">
          <ac:chgData name="LaValle, Dawn" userId="78bb9247-2843-4ec6-80b2-2b7337a1f594" providerId="ADAL" clId="{A0769CF2-C50F-417F-B1AA-16BD1A30C4C2}" dt="2020-11-16T17:19:22.637" v="2169"/>
          <ac:graphicFrameMkLst>
            <pc:docMk/>
            <pc:sldMk cId="2595550541" sldId="258"/>
            <ac:graphicFrameMk id="20" creationId="{DBA86A78-AB0B-4218-A8F4-26CEA701B5D0}"/>
          </ac:graphicFrameMkLst>
        </pc:graphicFrameChg>
      </pc:sldChg>
      <pc:sldChg chg="addSp delSp modSp add mod setBg">
        <pc:chgData name="LaValle, Dawn" userId="78bb9247-2843-4ec6-80b2-2b7337a1f594" providerId="ADAL" clId="{A0769CF2-C50F-417F-B1AA-16BD1A30C4C2}" dt="2020-11-16T17:40:07.268" v="2176" actId="207"/>
        <pc:sldMkLst>
          <pc:docMk/>
          <pc:sldMk cId="3440758807" sldId="259"/>
        </pc:sldMkLst>
        <pc:spChg chg="mod">
          <ac:chgData name="LaValle, Dawn" userId="78bb9247-2843-4ec6-80b2-2b7337a1f594" providerId="ADAL" clId="{A0769CF2-C50F-417F-B1AA-16BD1A30C4C2}" dt="2020-11-12T14:51:47.837" v="645" actId="113"/>
          <ac:spMkLst>
            <pc:docMk/>
            <pc:sldMk cId="3440758807" sldId="259"/>
            <ac:spMk id="2" creationId="{8FAFC163-CBCA-4E75-9529-39D2B0DC4298}"/>
          </ac:spMkLst>
        </pc:spChg>
        <pc:spChg chg="del mod">
          <ac:chgData name="LaValle, Dawn" userId="78bb9247-2843-4ec6-80b2-2b7337a1f594" providerId="ADAL" clId="{A0769CF2-C50F-417F-B1AA-16BD1A30C4C2}" dt="2020-11-12T14:15:57.720" v="414" actId="26606"/>
          <ac:spMkLst>
            <pc:docMk/>
            <pc:sldMk cId="3440758807" sldId="259"/>
            <ac:spMk id="3" creationId="{DC30DD76-BC93-43F8-8D82-13CA1D4DE38F}"/>
          </ac:spMkLst>
        </pc:spChg>
        <pc:spChg chg="add del">
          <ac:chgData name="LaValle, Dawn" userId="78bb9247-2843-4ec6-80b2-2b7337a1f594" providerId="ADAL" clId="{A0769CF2-C50F-417F-B1AA-16BD1A30C4C2}" dt="2020-11-12T14:15:57.675" v="413" actId="26606"/>
          <ac:spMkLst>
            <pc:docMk/>
            <pc:sldMk cId="3440758807" sldId="259"/>
            <ac:spMk id="8" creationId="{827B839B-9ADE-406B-8590-F1CAEDED45A1}"/>
          </ac:spMkLst>
        </pc:spChg>
        <pc:spChg chg="add del">
          <ac:chgData name="LaValle, Dawn" userId="78bb9247-2843-4ec6-80b2-2b7337a1f594" providerId="ADAL" clId="{A0769CF2-C50F-417F-B1AA-16BD1A30C4C2}" dt="2020-11-12T14:16:39.279" v="416" actId="26606"/>
          <ac:spMkLst>
            <pc:docMk/>
            <pc:sldMk cId="3440758807" sldId="259"/>
            <ac:spMk id="9" creationId="{7301F447-EEF7-48F5-AF73-7566EE7F64AD}"/>
          </ac:spMkLst>
        </pc:spChg>
        <pc:spChg chg="add del">
          <ac:chgData name="LaValle, Dawn" userId="78bb9247-2843-4ec6-80b2-2b7337a1f594" providerId="ADAL" clId="{A0769CF2-C50F-417F-B1AA-16BD1A30C4C2}" dt="2020-11-12T14:15:57.675" v="413" actId="26606"/>
          <ac:spMkLst>
            <pc:docMk/>
            <pc:sldMk cId="3440758807" sldId="259"/>
            <ac:spMk id="10" creationId="{CFE45BF0-46DB-408C-B5F7-7B11716805D4}"/>
          </ac:spMkLst>
        </pc:spChg>
        <pc:spChg chg="add del">
          <ac:chgData name="LaValle, Dawn" userId="78bb9247-2843-4ec6-80b2-2b7337a1f594" providerId="ADAL" clId="{A0769CF2-C50F-417F-B1AA-16BD1A30C4C2}" dt="2020-11-12T14:16:39.279" v="416" actId="26606"/>
          <ac:spMkLst>
            <pc:docMk/>
            <pc:sldMk cId="3440758807" sldId="259"/>
            <ac:spMk id="11" creationId="{F7117410-A2A4-4085-9ADC-46744551DBDE}"/>
          </ac:spMkLst>
        </pc:spChg>
        <pc:spChg chg="add del">
          <ac:chgData name="LaValle, Dawn" userId="78bb9247-2843-4ec6-80b2-2b7337a1f594" providerId="ADAL" clId="{A0769CF2-C50F-417F-B1AA-16BD1A30C4C2}" dt="2020-11-12T14:15:57.675" v="413" actId="26606"/>
          <ac:spMkLst>
            <pc:docMk/>
            <pc:sldMk cId="3440758807" sldId="259"/>
            <ac:spMk id="12" creationId="{2AEBC8F2-97B1-41B4-93F1-2D289E197FBA}"/>
          </ac:spMkLst>
        </pc:spChg>
        <pc:spChg chg="add del">
          <ac:chgData name="LaValle, Dawn" userId="78bb9247-2843-4ec6-80b2-2b7337a1f594" providerId="ADAL" clId="{A0769CF2-C50F-417F-B1AA-16BD1A30C4C2}" dt="2020-11-12T14:16:39.279" v="416" actId="26606"/>
          <ac:spMkLst>
            <pc:docMk/>
            <pc:sldMk cId="3440758807" sldId="259"/>
            <ac:spMk id="13" creationId="{99F74EB5-E547-4FB4-95F5-BCC788F3C4A0}"/>
          </ac:spMkLst>
        </pc:spChg>
        <pc:spChg chg="add del">
          <ac:chgData name="LaValle, Dawn" userId="78bb9247-2843-4ec6-80b2-2b7337a1f594" providerId="ADAL" clId="{A0769CF2-C50F-417F-B1AA-16BD1A30C4C2}" dt="2020-11-12T14:15:57.675" v="413" actId="26606"/>
          <ac:spMkLst>
            <pc:docMk/>
            <pc:sldMk cId="3440758807" sldId="259"/>
            <ac:spMk id="14" creationId="{472E3A19-F5D5-48FC-BB9C-48C2F68F598B}"/>
          </ac:spMkLst>
        </pc:spChg>
        <pc:spChg chg="add">
          <ac:chgData name="LaValle, Dawn" userId="78bb9247-2843-4ec6-80b2-2b7337a1f594" providerId="ADAL" clId="{A0769CF2-C50F-417F-B1AA-16BD1A30C4C2}" dt="2020-11-12T14:16:39.279" v="416" actId="26606"/>
          <ac:spMkLst>
            <pc:docMk/>
            <pc:sldMk cId="3440758807" sldId="259"/>
            <ac:spMk id="15" creationId="{2B566528-1B12-4246-9431-5C2D7D081168}"/>
          </ac:spMkLst>
        </pc:spChg>
        <pc:spChg chg="add del">
          <ac:chgData name="LaValle, Dawn" userId="78bb9247-2843-4ec6-80b2-2b7337a1f594" providerId="ADAL" clId="{A0769CF2-C50F-417F-B1AA-16BD1A30C4C2}" dt="2020-11-12T14:15:57.675" v="413" actId="26606"/>
          <ac:spMkLst>
            <pc:docMk/>
            <pc:sldMk cId="3440758807" sldId="259"/>
            <ac:spMk id="16" creationId="{7A62E32F-BB65-43A8-8EB5-92346890E549}"/>
          </ac:spMkLst>
        </pc:spChg>
        <pc:spChg chg="add del">
          <ac:chgData name="LaValle, Dawn" userId="78bb9247-2843-4ec6-80b2-2b7337a1f594" providerId="ADAL" clId="{A0769CF2-C50F-417F-B1AA-16BD1A30C4C2}" dt="2020-11-12T14:15:57.675" v="413" actId="26606"/>
          <ac:spMkLst>
            <pc:docMk/>
            <pc:sldMk cId="3440758807" sldId="259"/>
            <ac:spMk id="18" creationId="{14E91B64-9FCC-451E-AFB4-A827D6329367}"/>
          </ac:spMkLst>
        </pc:spChg>
        <pc:spChg chg="add">
          <ac:chgData name="LaValle, Dawn" userId="78bb9247-2843-4ec6-80b2-2b7337a1f594" providerId="ADAL" clId="{A0769CF2-C50F-417F-B1AA-16BD1A30C4C2}" dt="2020-11-12T14:16:39.279" v="416" actId="26606"/>
          <ac:spMkLst>
            <pc:docMk/>
            <pc:sldMk cId="3440758807" sldId="259"/>
            <ac:spMk id="20" creationId="{2E80C965-DB6D-4F81-9E9E-B027384D0BD6}"/>
          </ac:spMkLst>
        </pc:spChg>
        <pc:spChg chg="add">
          <ac:chgData name="LaValle, Dawn" userId="78bb9247-2843-4ec6-80b2-2b7337a1f594" providerId="ADAL" clId="{A0769CF2-C50F-417F-B1AA-16BD1A30C4C2}" dt="2020-11-12T14:16:39.279" v="416" actId="26606"/>
          <ac:spMkLst>
            <pc:docMk/>
            <pc:sldMk cId="3440758807" sldId="259"/>
            <ac:spMk id="22" creationId="{A580F890-B085-4E95-96AA-55AEBEC5CE6E}"/>
          </ac:spMkLst>
        </pc:spChg>
        <pc:spChg chg="add">
          <ac:chgData name="LaValle, Dawn" userId="78bb9247-2843-4ec6-80b2-2b7337a1f594" providerId="ADAL" clId="{A0769CF2-C50F-417F-B1AA-16BD1A30C4C2}" dt="2020-11-12T14:16:39.279" v="416" actId="26606"/>
          <ac:spMkLst>
            <pc:docMk/>
            <pc:sldMk cId="3440758807" sldId="259"/>
            <ac:spMk id="24" creationId="{D3F51FEB-38FB-4F6C-9F7B-2F2AFAB65463}"/>
          </ac:spMkLst>
        </pc:spChg>
        <pc:spChg chg="add">
          <ac:chgData name="LaValle, Dawn" userId="78bb9247-2843-4ec6-80b2-2b7337a1f594" providerId="ADAL" clId="{A0769CF2-C50F-417F-B1AA-16BD1A30C4C2}" dt="2020-11-12T14:16:39.279" v="416" actId="26606"/>
          <ac:spMkLst>
            <pc:docMk/>
            <pc:sldMk cId="3440758807" sldId="259"/>
            <ac:spMk id="26" creationId="{1E547BA6-BAE0-43BB-A7CA-60F69CE252F0}"/>
          </ac:spMkLst>
        </pc:spChg>
        <pc:graphicFrameChg chg="add mod modGraphic">
          <ac:chgData name="LaValle, Dawn" userId="78bb9247-2843-4ec6-80b2-2b7337a1f594" providerId="ADAL" clId="{A0769CF2-C50F-417F-B1AA-16BD1A30C4C2}" dt="2020-11-16T17:40:07.268" v="2176" actId="207"/>
          <ac:graphicFrameMkLst>
            <pc:docMk/>
            <pc:sldMk cId="3440758807" sldId="259"/>
            <ac:graphicFrameMk id="5" creationId="{1B4B3EFB-5711-426D-BC13-1A6F8651FC8F}"/>
          </ac:graphicFrameMkLst>
        </pc:graphicFrameChg>
      </pc:sldChg>
      <pc:sldChg chg="addSp delSp modSp add mod setBg">
        <pc:chgData name="LaValle, Dawn" userId="78bb9247-2843-4ec6-80b2-2b7337a1f594" providerId="ADAL" clId="{A0769CF2-C50F-417F-B1AA-16BD1A30C4C2}" dt="2020-11-12T14:51:52.619" v="646" actId="113"/>
        <pc:sldMkLst>
          <pc:docMk/>
          <pc:sldMk cId="1808596195" sldId="260"/>
        </pc:sldMkLst>
        <pc:spChg chg="mod">
          <ac:chgData name="LaValle, Dawn" userId="78bb9247-2843-4ec6-80b2-2b7337a1f594" providerId="ADAL" clId="{A0769CF2-C50F-417F-B1AA-16BD1A30C4C2}" dt="2020-11-12T14:51:52.619" v="646" actId="113"/>
          <ac:spMkLst>
            <pc:docMk/>
            <pc:sldMk cId="1808596195" sldId="260"/>
            <ac:spMk id="2" creationId="{93203497-8C6E-42EB-A82F-88C4FDCEA218}"/>
          </ac:spMkLst>
        </pc:spChg>
        <pc:spChg chg="add del mod">
          <ac:chgData name="LaValle, Dawn" userId="78bb9247-2843-4ec6-80b2-2b7337a1f594" providerId="ADAL" clId="{A0769CF2-C50F-417F-B1AA-16BD1A30C4C2}" dt="2020-11-12T14:23:56.103" v="538" actId="26606"/>
          <ac:spMkLst>
            <pc:docMk/>
            <pc:sldMk cId="1808596195" sldId="260"/>
            <ac:spMk id="3" creationId="{3A1041BD-DF85-478B-A245-470F0F6D699B}"/>
          </ac:spMkLst>
        </pc:spChg>
        <pc:spChg chg="add del">
          <ac:chgData name="LaValle, Dawn" userId="78bb9247-2843-4ec6-80b2-2b7337a1f594" providerId="ADAL" clId="{A0769CF2-C50F-417F-B1AA-16BD1A30C4C2}" dt="2020-11-12T14:23:05.588" v="531" actId="26606"/>
          <ac:spMkLst>
            <pc:docMk/>
            <pc:sldMk cId="1808596195" sldId="260"/>
            <ac:spMk id="6" creationId="{2B566528-1B12-4246-9431-5C2D7D081168}"/>
          </ac:spMkLst>
        </pc:spChg>
        <pc:spChg chg="add del">
          <ac:chgData name="LaValle, Dawn" userId="78bb9247-2843-4ec6-80b2-2b7337a1f594" providerId="ADAL" clId="{A0769CF2-C50F-417F-B1AA-16BD1A30C4C2}" dt="2020-11-12T14:23:05.588" v="531" actId="26606"/>
          <ac:spMkLst>
            <pc:docMk/>
            <pc:sldMk cId="1808596195" sldId="260"/>
            <ac:spMk id="7" creationId="{2E80C965-DB6D-4F81-9E9E-B027384D0BD6}"/>
          </ac:spMkLst>
        </pc:spChg>
        <pc:spChg chg="add del">
          <ac:chgData name="LaValle, Dawn" userId="78bb9247-2843-4ec6-80b2-2b7337a1f594" providerId="ADAL" clId="{A0769CF2-C50F-417F-B1AA-16BD1A30C4C2}" dt="2020-11-12T14:23:05.588" v="531" actId="26606"/>
          <ac:spMkLst>
            <pc:docMk/>
            <pc:sldMk cId="1808596195" sldId="260"/>
            <ac:spMk id="8" creationId="{A580F890-B085-4E95-96AA-55AEBEC5CE6E}"/>
          </ac:spMkLst>
        </pc:spChg>
        <pc:spChg chg="add del">
          <ac:chgData name="LaValle, Dawn" userId="78bb9247-2843-4ec6-80b2-2b7337a1f594" providerId="ADAL" clId="{A0769CF2-C50F-417F-B1AA-16BD1A30C4C2}" dt="2020-11-12T14:21:20.724" v="514" actId="26606"/>
          <ac:spMkLst>
            <pc:docMk/>
            <pc:sldMk cId="1808596195" sldId="260"/>
            <ac:spMk id="9" creationId="{2B566528-1B12-4246-9431-5C2D7D081168}"/>
          </ac:spMkLst>
        </pc:spChg>
        <pc:spChg chg="add del">
          <ac:chgData name="LaValle, Dawn" userId="78bb9247-2843-4ec6-80b2-2b7337a1f594" providerId="ADAL" clId="{A0769CF2-C50F-417F-B1AA-16BD1A30C4C2}" dt="2020-11-12T14:23:05.588" v="531" actId="26606"/>
          <ac:spMkLst>
            <pc:docMk/>
            <pc:sldMk cId="1808596195" sldId="260"/>
            <ac:spMk id="10" creationId="{D3F51FEB-38FB-4F6C-9F7B-2F2AFAB65463}"/>
          </ac:spMkLst>
        </pc:spChg>
        <pc:spChg chg="add del">
          <ac:chgData name="LaValle, Dawn" userId="78bb9247-2843-4ec6-80b2-2b7337a1f594" providerId="ADAL" clId="{A0769CF2-C50F-417F-B1AA-16BD1A30C4C2}" dt="2020-11-12T14:21:20.724" v="514" actId="26606"/>
          <ac:spMkLst>
            <pc:docMk/>
            <pc:sldMk cId="1808596195" sldId="260"/>
            <ac:spMk id="11" creationId="{2E80C965-DB6D-4F81-9E9E-B027384D0BD6}"/>
          </ac:spMkLst>
        </pc:spChg>
        <pc:spChg chg="add del">
          <ac:chgData name="LaValle, Dawn" userId="78bb9247-2843-4ec6-80b2-2b7337a1f594" providerId="ADAL" clId="{A0769CF2-C50F-417F-B1AA-16BD1A30C4C2}" dt="2020-11-12T14:23:05.588" v="531" actId="26606"/>
          <ac:spMkLst>
            <pc:docMk/>
            <pc:sldMk cId="1808596195" sldId="260"/>
            <ac:spMk id="12" creationId="{1E547BA6-BAE0-43BB-A7CA-60F69CE252F0}"/>
          </ac:spMkLst>
        </pc:spChg>
        <pc:spChg chg="add del">
          <ac:chgData name="LaValle, Dawn" userId="78bb9247-2843-4ec6-80b2-2b7337a1f594" providerId="ADAL" clId="{A0769CF2-C50F-417F-B1AA-16BD1A30C4C2}" dt="2020-11-12T14:21:20.724" v="514" actId="26606"/>
          <ac:spMkLst>
            <pc:docMk/>
            <pc:sldMk cId="1808596195" sldId="260"/>
            <ac:spMk id="13" creationId="{A580F890-B085-4E95-96AA-55AEBEC5CE6E}"/>
          </ac:spMkLst>
        </pc:spChg>
        <pc:spChg chg="add del">
          <ac:chgData name="LaValle, Dawn" userId="78bb9247-2843-4ec6-80b2-2b7337a1f594" providerId="ADAL" clId="{A0769CF2-C50F-417F-B1AA-16BD1A30C4C2}" dt="2020-11-12T14:21:20.724" v="514" actId="26606"/>
          <ac:spMkLst>
            <pc:docMk/>
            <pc:sldMk cId="1808596195" sldId="260"/>
            <ac:spMk id="15" creationId="{D3F51FEB-38FB-4F6C-9F7B-2F2AFAB65463}"/>
          </ac:spMkLst>
        </pc:spChg>
        <pc:spChg chg="add del">
          <ac:chgData name="LaValle, Dawn" userId="78bb9247-2843-4ec6-80b2-2b7337a1f594" providerId="ADAL" clId="{A0769CF2-C50F-417F-B1AA-16BD1A30C4C2}" dt="2020-11-12T14:24:34.791" v="545" actId="26606"/>
          <ac:spMkLst>
            <pc:docMk/>
            <pc:sldMk cId="1808596195" sldId="260"/>
            <ac:spMk id="16" creationId="{2B566528-1B12-4246-9431-5C2D7D081168}"/>
          </ac:spMkLst>
        </pc:spChg>
        <pc:spChg chg="add del">
          <ac:chgData name="LaValle, Dawn" userId="78bb9247-2843-4ec6-80b2-2b7337a1f594" providerId="ADAL" clId="{A0769CF2-C50F-417F-B1AA-16BD1A30C4C2}" dt="2020-11-12T14:21:20.724" v="514" actId="26606"/>
          <ac:spMkLst>
            <pc:docMk/>
            <pc:sldMk cId="1808596195" sldId="260"/>
            <ac:spMk id="17" creationId="{1E547BA6-BAE0-43BB-A7CA-60F69CE252F0}"/>
          </ac:spMkLst>
        </pc:spChg>
        <pc:spChg chg="add del">
          <ac:chgData name="LaValle, Dawn" userId="78bb9247-2843-4ec6-80b2-2b7337a1f594" providerId="ADAL" clId="{A0769CF2-C50F-417F-B1AA-16BD1A30C4C2}" dt="2020-11-12T14:24:34.791" v="545" actId="26606"/>
          <ac:spMkLst>
            <pc:docMk/>
            <pc:sldMk cId="1808596195" sldId="260"/>
            <ac:spMk id="18" creationId="{2E80C965-DB6D-4F81-9E9E-B027384D0BD6}"/>
          </ac:spMkLst>
        </pc:spChg>
        <pc:spChg chg="add del">
          <ac:chgData name="LaValle, Dawn" userId="78bb9247-2843-4ec6-80b2-2b7337a1f594" providerId="ADAL" clId="{A0769CF2-C50F-417F-B1AA-16BD1A30C4C2}" dt="2020-11-12T14:21:26.775" v="516" actId="26606"/>
          <ac:spMkLst>
            <pc:docMk/>
            <pc:sldMk cId="1808596195" sldId="260"/>
            <ac:spMk id="19" creationId="{2B566528-1B12-4246-9431-5C2D7D081168}"/>
          </ac:spMkLst>
        </pc:spChg>
        <pc:spChg chg="add del">
          <ac:chgData name="LaValle, Dawn" userId="78bb9247-2843-4ec6-80b2-2b7337a1f594" providerId="ADAL" clId="{A0769CF2-C50F-417F-B1AA-16BD1A30C4C2}" dt="2020-11-12T14:21:26.775" v="516" actId="26606"/>
          <ac:spMkLst>
            <pc:docMk/>
            <pc:sldMk cId="1808596195" sldId="260"/>
            <ac:spMk id="20" creationId="{2E80C965-DB6D-4F81-9E9E-B027384D0BD6}"/>
          </ac:spMkLst>
        </pc:spChg>
        <pc:spChg chg="add del">
          <ac:chgData name="LaValle, Dawn" userId="78bb9247-2843-4ec6-80b2-2b7337a1f594" providerId="ADAL" clId="{A0769CF2-C50F-417F-B1AA-16BD1A30C4C2}" dt="2020-11-12T14:21:26.775" v="516" actId="26606"/>
          <ac:spMkLst>
            <pc:docMk/>
            <pc:sldMk cId="1808596195" sldId="260"/>
            <ac:spMk id="21" creationId="{A580F890-B085-4E95-96AA-55AEBEC5CE6E}"/>
          </ac:spMkLst>
        </pc:spChg>
        <pc:spChg chg="add del">
          <ac:chgData name="LaValle, Dawn" userId="78bb9247-2843-4ec6-80b2-2b7337a1f594" providerId="ADAL" clId="{A0769CF2-C50F-417F-B1AA-16BD1A30C4C2}" dt="2020-11-12T14:21:26.775" v="516" actId="26606"/>
          <ac:spMkLst>
            <pc:docMk/>
            <pc:sldMk cId="1808596195" sldId="260"/>
            <ac:spMk id="22" creationId="{D3F51FEB-38FB-4F6C-9F7B-2F2AFAB65463}"/>
          </ac:spMkLst>
        </pc:spChg>
        <pc:spChg chg="add del">
          <ac:chgData name="LaValle, Dawn" userId="78bb9247-2843-4ec6-80b2-2b7337a1f594" providerId="ADAL" clId="{A0769CF2-C50F-417F-B1AA-16BD1A30C4C2}" dt="2020-11-12T14:21:26.775" v="516" actId="26606"/>
          <ac:spMkLst>
            <pc:docMk/>
            <pc:sldMk cId="1808596195" sldId="260"/>
            <ac:spMk id="23" creationId="{1E547BA6-BAE0-43BB-A7CA-60F69CE252F0}"/>
          </ac:spMkLst>
        </pc:spChg>
        <pc:spChg chg="add del">
          <ac:chgData name="LaValle, Dawn" userId="78bb9247-2843-4ec6-80b2-2b7337a1f594" providerId="ADAL" clId="{A0769CF2-C50F-417F-B1AA-16BD1A30C4C2}" dt="2020-11-12T14:24:34.791" v="545" actId="26606"/>
          <ac:spMkLst>
            <pc:docMk/>
            <pc:sldMk cId="1808596195" sldId="260"/>
            <ac:spMk id="25" creationId="{A580F890-B085-4E95-96AA-55AEBEC5CE6E}"/>
          </ac:spMkLst>
        </pc:spChg>
        <pc:spChg chg="add del">
          <ac:chgData name="LaValle, Dawn" userId="78bb9247-2843-4ec6-80b2-2b7337a1f594" providerId="ADAL" clId="{A0769CF2-C50F-417F-B1AA-16BD1A30C4C2}" dt="2020-11-12T14:21:37.374" v="518" actId="26606"/>
          <ac:spMkLst>
            <pc:docMk/>
            <pc:sldMk cId="1808596195" sldId="260"/>
            <ac:spMk id="26" creationId="{2B566528-1B12-4246-9431-5C2D7D081168}"/>
          </ac:spMkLst>
        </pc:spChg>
        <pc:spChg chg="add del">
          <ac:chgData name="LaValle, Dawn" userId="78bb9247-2843-4ec6-80b2-2b7337a1f594" providerId="ADAL" clId="{A0769CF2-C50F-417F-B1AA-16BD1A30C4C2}" dt="2020-11-12T14:21:37.374" v="518" actId="26606"/>
          <ac:spMkLst>
            <pc:docMk/>
            <pc:sldMk cId="1808596195" sldId="260"/>
            <ac:spMk id="27" creationId="{2E80C965-DB6D-4F81-9E9E-B027384D0BD6}"/>
          </ac:spMkLst>
        </pc:spChg>
        <pc:spChg chg="add del">
          <ac:chgData name="LaValle, Dawn" userId="78bb9247-2843-4ec6-80b2-2b7337a1f594" providerId="ADAL" clId="{A0769CF2-C50F-417F-B1AA-16BD1A30C4C2}" dt="2020-11-12T14:21:37.374" v="518" actId="26606"/>
          <ac:spMkLst>
            <pc:docMk/>
            <pc:sldMk cId="1808596195" sldId="260"/>
            <ac:spMk id="28" creationId="{A580F890-B085-4E95-96AA-55AEBEC5CE6E}"/>
          </ac:spMkLst>
        </pc:spChg>
        <pc:spChg chg="add del">
          <ac:chgData name="LaValle, Dawn" userId="78bb9247-2843-4ec6-80b2-2b7337a1f594" providerId="ADAL" clId="{A0769CF2-C50F-417F-B1AA-16BD1A30C4C2}" dt="2020-11-12T14:21:37.374" v="518" actId="26606"/>
          <ac:spMkLst>
            <pc:docMk/>
            <pc:sldMk cId="1808596195" sldId="260"/>
            <ac:spMk id="29" creationId="{D3F51FEB-38FB-4F6C-9F7B-2F2AFAB65463}"/>
          </ac:spMkLst>
        </pc:spChg>
        <pc:spChg chg="add del">
          <ac:chgData name="LaValle, Dawn" userId="78bb9247-2843-4ec6-80b2-2b7337a1f594" providerId="ADAL" clId="{A0769CF2-C50F-417F-B1AA-16BD1A30C4C2}" dt="2020-11-12T14:21:37.374" v="518" actId="26606"/>
          <ac:spMkLst>
            <pc:docMk/>
            <pc:sldMk cId="1808596195" sldId="260"/>
            <ac:spMk id="30" creationId="{1E547BA6-BAE0-43BB-A7CA-60F69CE252F0}"/>
          </ac:spMkLst>
        </pc:spChg>
        <pc:spChg chg="add del">
          <ac:chgData name="LaValle, Dawn" userId="78bb9247-2843-4ec6-80b2-2b7337a1f594" providerId="ADAL" clId="{A0769CF2-C50F-417F-B1AA-16BD1A30C4C2}" dt="2020-11-12T14:24:34.791" v="545" actId="26606"/>
          <ac:spMkLst>
            <pc:docMk/>
            <pc:sldMk cId="1808596195" sldId="260"/>
            <ac:spMk id="32" creationId="{D3F51FEB-38FB-4F6C-9F7B-2F2AFAB65463}"/>
          </ac:spMkLst>
        </pc:spChg>
        <pc:spChg chg="add del">
          <ac:chgData name="LaValle, Dawn" userId="78bb9247-2843-4ec6-80b2-2b7337a1f594" providerId="ADAL" clId="{A0769CF2-C50F-417F-B1AA-16BD1A30C4C2}" dt="2020-11-12T14:24:34.791" v="545" actId="26606"/>
          <ac:spMkLst>
            <pc:docMk/>
            <pc:sldMk cId="1808596195" sldId="260"/>
            <ac:spMk id="33" creationId="{1E547BA6-BAE0-43BB-A7CA-60F69CE252F0}"/>
          </ac:spMkLst>
        </pc:spChg>
        <pc:spChg chg="add">
          <ac:chgData name="LaValle, Dawn" userId="78bb9247-2843-4ec6-80b2-2b7337a1f594" providerId="ADAL" clId="{A0769CF2-C50F-417F-B1AA-16BD1A30C4C2}" dt="2020-11-12T14:24:34.791" v="545" actId="26606"/>
          <ac:spMkLst>
            <pc:docMk/>
            <pc:sldMk cId="1808596195" sldId="260"/>
            <ac:spMk id="39" creationId="{6C4028FD-8BAA-4A19-BFDE-594D991B7552}"/>
          </ac:spMkLst>
        </pc:spChg>
        <pc:graphicFrameChg chg="add del">
          <ac:chgData name="LaValle, Dawn" userId="78bb9247-2843-4ec6-80b2-2b7337a1f594" providerId="ADAL" clId="{A0769CF2-C50F-417F-B1AA-16BD1A30C4C2}" dt="2020-11-12T14:21:20.724" v="514" actId="26606"/>
          <ac:graphicFrameMkLst>
            <pc:docMk/>
            <pc:sldMk cId="1808596195" sldId="260"/>
            <ac:graphicFrameMk id="5" creationId="{6CAA1596-756E-417D-A7EF-A47D1CA0F11E}"/>
          </ac:graphicFrameMkLst>
        </pc:graphicFrameChg>
        <pc:graphicFrameChg chg="add del mod">
          <ac:chgData name="LaValle, Dawn" userId="78bb9247-2843-4ec6-80b2-2b7337a1f594" providerId="ADAL" clId="{A0769CF2-C50F-417F-B1AA-16BD1A30C4C2}" dt="2020-11-12T14:23:05.588" v="531" actId="26606"/>
          <ac:graphicFrameMkLst>
            <pc:docMk/>
            <pc:sldMk cId="1808596195" sldId="260"/>
            <ac:graphicFrameMk id="14" creationId="{FBC9E13E-26C1-4310-9D5A-7636D04EF81D}"/>
          </ac:graphicFrameMkLst>
        </pc:graphicFrameChg>
        <pc:graphicFrameChg chg="add del">
          <ac:chgData name="LaValle, Dawn" userId="78bb9247-2843-4ec6-80b2-2b7337a1f594" providerId="ADAL" clId="{A0769CF2-C50F-417F-B1AA-16BD1A30C4C2}" dt="2020-11-12T14:21:26.775" v="516" actId="26606"/>
          <ac:graphicFrameMkLst>
            <pc:docMk/>
            <pc:sldMk cId="1808596195" sldId="260"/>
            <ac:graphicFrameMk id="24" creationId="{3E11DBEB-23CF-405E-AB6C-010B1AD1DD64}"/>
          </ac:graphicFrameMkLst>
        </pc:graphicFrameChg>
        <pc:graphicFrameChg chg="add del">
          <ac:chgData name="LaValle, Dawn" userId="78bb9247-2843-4ec6-80b2-2b7337a1f594" providerId="ADAL" clId="{A0769CF2-C50F-417F-B1AA-16BD1A30C4C2}" dt="2020-11-12T14:21:37.374" v="518" actId="26606"/>
          <ac:graphicFrameMkLst>
            <pc:docMk/>
            <pc:sldMk cId="1808596195" sldId="260"/>
            <ac:graphicFrameMk id="31" creationId="{6CAA1596-756E-417D-A7EF-A47D1CA0F11E}"/>
          </ac:graphicFrameMkLst>
        </pc:graphicFrameChg>
        <pc:graphicFrameChg chg="add mod modGraphic">
          <ac:chgData name="LaValle, Dawn" userId="78bb9247-2843-4ec6-80b2-2b7337a1f594" providerId="ADAL" clId="{A0769CF2-C50F-417F-B1AA-16BD1A30C4C2}" dt="2020-11-12T14:25:06.985" v="553" actId="2711"/>
          <ac:graphicFrameMkLst>
            <pc:docMk/>
            <pc:sldMk cId="1808596195" sldId="260"/>
            <ac:graphicFrameMk id="34" creationId="{5BF4C16A-04E3-4969-A03A-D6DB9F8853E5}"/>
          </ac:graphicFrameMkLst>
        </pc:graphicFrameChg>
      </pc:sldChg>
      <pc:sldChg chg="addSp delSp modSp add">
        <pc:chgData name="LaValle, Dawn" userId="78bb9247-2843-4ec6-80b2-2b7337a1f594" providerId="ADAL" clId="{A0769CF2-C50F-417F-B1AA-16BD1A30C4C2}" dt="2020-11-12T19:01:37.751" v="660" actId="14100"/>
        <pc:sldMkLst>
          <pc:docMk/>
          <pc:sldMk cId="83310697" sldId="261"/>
        </pc:sldMkLst>
        <pc:graphicFrameChg chg="add del mod modGraphic">
          <ac:chgData name="LaValle, Dawn" userId="78bb9247-2843-4ec6-80b2-2b7337a1f594" providerId="ADAL" clId="{A0769CF2-C50F-417F-B1AA-16BD1A30C4C2}" dt="2020-11-12T19:00:45.160" v="656"/>
          <ac:graphicFrameMkLst>
            <pc:docMk/>
            <pc:sldMk cId="83310697" sldId="261"/>
            <ac:graphicFrameMk id="2" creationId="{A71750ED-3892-4ED1-A88B-EA739EED8452}"/>
          </ac:graphicFrameMkLst>
        </pc:graphicFrameChg>
        <pc:graphicFrameChg chg="add mod modGraphic">
          <ac:chgData name="LaValle, Dawn" userId="78bb9247-2843-4ec6-80b2-2b7337a1f594" providerId="ADAL" clId="{A0769CF2-C50F-417F-B1AA-16BD1A30C4C2}" dt="2020-11-12T19:01:37.751" v="660" actId="14100"/>
          <ac:graphicFrameMkLst>
            <pc:docMk/>
            <pc:sldMk cId="83310697" sldId="261"/>
            <ac:graphicFrameMk id="3" creationId="{2803ACC6-D9E3-4800-BFF4-21AB0ACE71F8}"/>
          </ac:graphicFrameMkLst>
        </pc:graphicFrameChg>
      </pc:sldChg>
      <pc:sldChg chg="add del">
        <pc:chgData name="LaValle, Dawn" userId="78bb9247-2843-4ec6-80b2-2b7337a1f594" providerId="ADAL" clId="{A0769CF2-C50F-417F-B1AA-16BD1A30C4C2}" dt="2020-11-12T14:26:25.440" v="561" actId="2696"/>
        <pc:sldMkLst>
          <pc:docMk/>
          <pc:sldMk cId="85918834" sldId="261"/>
        </pc:sldMkLst>
      </pc:sldChg>
      <pc:sldChg chg="add del">
        <pc:chgData name="LaValle, Dawn" userId="78bb9247-2843-4ec6-80b2-2b7337a1f594" providerId="ADAL" clId="{A0769CF2-C50F-417F-B1AA-16BD1A30C4C2}" dt="2020-11-12T14:27:23.505" v="566" actId="2696"/>
        <pc:sldMkLst>
          <pc:docMk/>
          <pc:sldMk cId="2042123592" sldId="261"/>
        </pc:sldMkLst>
      </pc:sldChg>
      <pc:sldChg chg="addSp delSp add del">
        <pc:chgData name="LaValle, Dawn" userId="78bb9247-2843-4ec6-80b2-2b7337a1f594" providerId="ADAL" clId="{A0769CF2-C50F-417F-B1AA-16BD1A30C4C2}" dt="2020-11-12T14:26:31.088" v="562" actId="2696"/>
        <pc:sldMkLst>
          <pc:docMk/>
          <pc:sldMk cId="2716823419" sldId="262"/>
        </pc:sldMkLst>
        <pc:spChg chg="add del">
          <ac:chgData name="LaValle, Dawn" userId="78bb9247-2843-4ec6-80b2-2b7337a1f594" providerId="ADAL" clId="{A0769CF2-C50F-417F-B1AA-16BD1A30C4C2}" dt="2020-11-12T14:26:21.174" v="560"/>
          <ac:spMkLst>
            <pc:docMk/>
            <pc:sldMk cId="2716823419" sldId="262"/>
            <ac:spMk id="2" creationId="{79079D56-A81E-4407-9AC7-2B15A658A25E}"/>
          </ac:spMkLst>
        </pc:spChg>
      </pc:sldChg>
      <pc:sldChg chg="addSp delSp modSp add">
        <pc:chgData name="LaValle, Dawn" userId="78bb9247-2843-4ec6-80b2-2b7337a1f594" providerId="ADAL" clId="{A0769CF2-C50F-417F-B1AA-16BD1A30C4C2}" dt="2020-11-12T19:02:38.284" v="667" actId="14100"/>
        <pc:sldMkLst>
          <pc:docMk/>
          <pc:sldMk cId="3050717412" sldId="262"/>
        </pc:sldMkLst>
        <pc:graphicFrameChg chg="add del mod modGraphic">
          <ac:chgData name="LaValle, Dawn" userId="78bb9247-2843-4ec6-80b2-2b7337a1f594" providerId="ADAL" clId="{A0769CF2-C50F-417F-B1AA-16BD1A30C4C2}" dt="2020-11-12T19:01:46.612" v="661"/>
          <ac:graphicFrameMkLst>
            <pc:docMk/>
            <pc:sldMk cId="3050717412" sldId="262"/>
            <ac:graphicFrameMk id="2" creationId="{19A5BF79-913A-4128-9A93-0BE7A060C160}"/>
          </ac:graphicFrameMkLst>
        </pc:graphicFrameChg>
        <pc:graphicFrameChg chg="add mod modGraphic">
          <ac:chgData name="LaValle, Dawn" userId="78bb9247-2843-4ec6-80b2-2b7337a1f594" providerId="ADAL" clId="{A0769CF2-C50F-417F-B1AA-16BD1A30C4C2}" dt="2020-11-12T19:02:38.284" v="667" actId="14100"/>
          <ac:graphicFrameMkLst>
            <pc:docMk/>
            <pc:sldMk cId="3050717412" sldId="262"/>
            <ac:graphicFrameMk id="3" creationId="{BB8FA654-024B-4080-982C-A961A5BC7204}"/>
          </ac:graphicFrameMkLst>
        </pc:graphicFrameChg>
      </pc:sldChg>
      <pc:sldChg chg="addSp delSp modSp add">
        <pc:chgData name="LaValle, Dawn" userId="78bb9247-2843-4ec6-80b2-2b7337a1f594" providerId="ADAL" clId="{A0769CF2-C50F-417F-B1AA-16BD1A30C4C2}" dt="2020-11-12T19:04:13.020" v="680" actId="14100"/>
        <pc:sldMkLst>
          <pc:docMk/>
          <pc:sldMk cId="2356665235" sldId="263"/>
        </pc:sldMkLst>
        <pc:graphicFrameChg chg="add del">
          <ac:chgData name="LaValle, Dawn" userId="78bb9247-2843-4ec6-80b2-2b7337a1f594" providerId="ADAL" clId="{A0769CF2-C50F-417F-B1AA-16BD1A30C4C2}" dt="2020-11-12T14:29:57.787" v="577"/>
          <ac:graphicFrameMkLst>
            <pc:docMk/>
            <pc:sldMk cId="2356665235" sldId="263"/>
            <ac:graphicFrameMk id="2" creationId="{63C48586-A6E5-4179-A217-B0BB59DD865B}"/>
          </ac:graphicFrameMkLst>
        </pc:graphicFrameChg>
        <pc:graphicFrameChg chg="add del mod modGraphic">
          <ac:chgData name="LaValle, Dawn" userId="78bb9247-2843-4ec6-80b2-2b7337a1f594" providerId="ADAL" clId="{A0769CF2-C50F-417F-B1AA-16BD1A30C4C2}" dt="2020-11-12T19:03:25.783" v="674"/>
          <ac:graphicFrameMkLst>
            <pc:docMk/>
            <pc:sldMk cId="2356665235" sldId="263"/>
            <ac:graphicFrameMk id="3" creationId="{2E264B49-43F3-4E09-A2B1-7E9BAC46B7A9}"/>
          </ac:graphicFrameMkLst>
        </pc:graphicFrameChg>
        <pc:graphicFrameChg chg="add del mod modGraphic">
          <ac:chgData name="LaValle, Dawn" userId="78bb9247-2843-4ec6-80b2-2b7337a1f594" providerId="ADAL" clId="{A0769CF2-C50F-417F-B1AA-16BD1A30C4C2}" dt="2020-11-12T19:03:48.985" v="677"/>
          <ac:graphicFrameMkLst>
            <pc:docMk/>
            <pc:sldMk cId="2356665235" sldId="263"/>
            <ac:graphicFrameMk id="4" creationId="{5BF9D8BC-0FC5-4D38-9289-280520748F3A}"/>
          </ac:graphicFrameMkLst>
        </pc:graphicFrameChg>
        <pc:graphicFrameChg chg="add mod modGraphic">
          <ac:chgData name="LaValle, Dawn" userId="78bb9247-2843-4ec6-80b2-2b7337a1f594" providerId="ADAL" clId="{A0769CF2-C50F-417F-B1AA-16BD1A30C4C2}" dt="2020-11-12T19:04:13.020" v="680" actId="14100"/>
          <ac:graphicFrameMkLst>
            <pc:docMk/>
            <pc:sldMk cId="2356665235" sldId="263"/>
            <ac:graphicFrameMk id="5" creationId="{EED871CD-9F2B-4345-93B0-DC24153731BF}"/>
          </ac:graphicFrameMkLst>
        </pc:graphicFrameChg>
      </pc:sldChg>
      <pc:sldChg chg="addSp delSp modSp add">
        <pc:chgData name="LaValle, Dawn" userId="78bb9247-2843-4ec6-80b2-2b7337a1f594" providerId="ADAL" clId="{A0769CF2-C50F-417F-B1AA-16BD1A30C4C2}" dt="2020-11-12T19:06:30.911" v="690" actId="14100"/>
        <pc:sldMkLst>
          <pc:docMk/>
          <pc:sldMk cId="1624013903" sldId="264"/>
        </pc:sldMkLst>
        <pc:graphicFrameChg chg="add del mod modGraphic">
          <ac:chgData name="LaValle, Dawn" userId="78bb9247-2843-4ec6-80b2-2b7337a1f594" providerId="ADAL" clId="{A0769CF2-C50F-417F-B1AA-16BD1A30C4C2}" dt="2020-11-12T19:05:33.242" v="681"/>
          <ac:graphicFrameMkLst>
            <pc:docMk/>
            <pc:sldMk cId="1624013903" sldId="264"/>
            <ac:graphicFrameMk id="2" creationId="{BA601A83-B023-4746-8F77-60222D8F441D}"/>
          </ac:graphicFrameMkLst>
        </pc:graphicFrameChg>
        <pc:graphicFrameChg chg="add del">
          <ac:chgData name="LaValle, Dawn" userId="78bb9247-2843-4ec6-80b2-2b7337a1f594" providerId="ADAL" clId="{A0769CF2-C50F-417F-B1AA-16BD1A30C4C2}" dt="2020-11-12T19:06:13.811" v="686"/>
          <ac:graphicFrameMkLst>
            <pc:docMk/>
            <pc:sldMk cId="1624013903" sldId="264"/>
            <ac:graphicFrameMk id="3" creationId="{483CB093-C369-4166-8D1C-30225EC1C5FB}"/>
          </ac:graphicFrameMkLst>
        </pc:graphicFrameChg>
        <pc:graphicFrameChg chg="add mod modGraphic">
          <ac:chgData name="LaValle, Dawn" userId="78bb9247-2843-4ec6-80b2-2b7337a1f594" providerId="ADAL" clId="{A0769CF2-C50F-417F-B1AA-16BD1A30C4C2}" dt="2020-11-12T19:06:30.911" v="690" actId="14100"/>
          <ac:graphicFrameMkLst>
            <pc:docMk/>
            <pc:sldMk cId="1624013903" sldId="264"/>
            <ac:graphicFrameMk id="4" creationId="{C2847123-C2B6-4122-B319-DDA85C826928}"/>
          </ac:graphicFrameMkLst>
        </pc:graphicFrameChg>
      </pc:sldChg>
      <pc:sldChg chg="addSp delSp modSp add">
        <pc:chgData name="LaValle, Dawn" userId="78bb9247-2843-4ec6-80b2-2b7337a1f594" providerId="ADAL" clId="{A0769CF2-C50F-417F-B1AA-16BD1A30C4C2}" dt="2020-11-12T19:07:01.085" v="694" actId="14100"/>
        <pc:sldMkLst>
          <pc:docMk/>
          <pc:sldMk cId="3008925166" sldId="265"/>
        </pc:sldMkLst>
        <pc:graphicFrameChg chg="add del">
          <ac:chgData name="LaValle, Dawn" userId="78bb9247-2843-4ec6-80b2-2b7337a1f594" providerId="ADAL" clId="{A0769CF2-C50F-417F-B1AA-16BD1A30C4C2}" dt="2020-11-12T14:32:14.781" v="587"/>
          <ac:graphicFrameMkLst>
            <pc:docMk/>
            <pc:sldMk cId="3008925166" sldId="265"/>
            <ac:graphicFrameMk id="2" creationId="{F586F619-6546-467D-9EB5-5E1386B36761}"/>
          </ac:graphicFrameMkLst>
        </pc:graphicFrameChg>
        <pc:graphicFrameChg chg="add del mod modGraphic">
          <ac:chgData name="LaValle, Dawn" userId="78bb9247-2843-4ec6-80b2-2b7337a1f594" providerId="ADAL" clId="{A0769CF2-C50F-417F-B1AA-16BD1A30C4C2}" dt="2020-11-12T19:05:43.910" v="682"/>
          <ac:graphicFrameMkLst>
            <pc:docMk/>
            <pc:sldMk cId="3008925166" sldId="265"/>
            <ac:graphicFrameMk id="3" creationId="{24043297-B35E-4019-A1C1-E43D647B3E4D}"/>
          </ac:graphicFrameMkLst>
        </pc:graphicFrameChg>
        <pc:graphicFrameChg chg="add mod modGraphic">
          <ac:chgData name="LaValle, Dawn" userId="78bb9247-2843-4ec6-80b2-2b7337a1f594" providerId="ADAL" clId="{A0769CF2-C50F-417F-B1AA-16BD1A30C4C2}" dt="2020-11-12T19:07:01.085" v="694" actId="14100"/>
          <ac:graphicFrameMkLst>
            <pc:docMk/>
            <pc:sldMk cId="3008925166" sldId="265"/>
            <ac:graphicFrameMk id="4" creationId="{7E3C05D2-4FD2-4287-80B6-CD309190E3C8}"/>
          </ac:graphicFrameMkLst>
        </pc:graphicFrameChg>
      </pc:sldChg>
      <pc:sldChg chg="addSp delSp modSp add">
        <pc:chgData name="LaValle, Dawn" userId="78bb9247-2843-4ec6-80b2-2b7337a1f594" providerId="ADAL" clId="{A0769CF2-C50F-417F-B1AA-16BD1A30C4C2}" dt="2020-11-12T19:07:22.065" v="697" actId="14100"/>
        <pc:sldMkLst>
          <pc:docMk/>
          <pc:sldMk cId="1773488535" sldId="266"/>
        </pc:sldMkLst>
        <pc:graphicFrameChg chg="add del mod modGraphic">
          <ac:chgData name="LaValle, Dawn" userId="78bb9247-2843-4ec6-80b2-2b7337a1f594" providerId="ADAL" clId="{A0769CF2-C50F-417F-B1AA-16BD1A30C4C2}" dt="2020-11-12T19:05:50.770" v="683"/>
          <ac:graphicFrameMkLst>
            <pc:docMk/>
            <pc:sldMk cId="1773488535" sldId="266"/>
            <ac:graphicFrameMk id="2" creationId="{C284DB4D-3102-4854-A1BC-64435F770635}"/>
          </ac:graphicFrameMkLst>
        </pc:graphicFrameChg>
        <pc:graphicFrameChg chg="add mod modGraphic">
          <ac:chgData name="LaValle, Dawn" userId="78bb9247-2843-4ec6-80b2-2b7337a1f594" providerId="ADAL" clId="{A0769CF2-C50F-417F-B1AA-16BD1A30C4C2}" dt="2020-11-12T19:07:22.065" v="697" actId="14100"/>
          <ac:graphicFrameMkLst>
            <pc:docMk/>
            <pc:sldMk cId="1773488535" sldId="266"/>
            <ac:graphicFrameMk id="3" creationId="{31388CEE-8B20-4F4D-9EB0-F30FE91B0BA9}"/>
          </ac:graphicFrameMkLst>
        </pc:graphicFrameChg>
      </pc:sldChg>
      <pc:sldChg chg="addSp delSp modSp add">
        <pc:chgData name="LaValle, Dawn" userId="78bb9247-2843-4ec6-80b2-2b7337a1f594" providerId="ADAL" clId="{A0769CF2-C50F-417F-B1AA-16BD1A30C4C2}" dt="2020-11-12T19:07:54.104" v="700" actId="14100"/>
        <pc:sldMkLst>
          <pc:docMk/>
          <pc:sldMk cId="1937726117" sldId="267"/>
        </pc:sldMkLst>
        <pc:graphicFrameChg chg="add del mod modGraphic">
          <ac:chgData name="LaValle, Dawn" userId="78bb9247-2843-4ec6-80b2-2b7337a1f594" providerId="ADAL" clId="{A0769CF2-C50F-417F-B1AA-16BD1A30C4C2}" dt="2020-11-12T19:05:55.488" v="684"/>
          <ac:graphicFrameMkLst>
            <pc:docMk/>
            <pc:sldMk cId="1937726117" sldId="267"/>
            <ac:graphicFrameMk id="2" creationId="{AD1E760B-8F75-40D9-A78E-4C464E5CA143}"/>
          </ac:graphicFrameMkLst>
        </pc:graphicFrameChg>
        <pc:graphicFrameChg chg="add mod modGraphic">
          <ac:chgData name="LaValle, Dawn" userId="78bb9247-2843-4ec6-80b2-2b7337a1f594" providerId="ADAL" clId="{A0769CF2-C50F-417F-B1AA-16BD1A30C4C2}" dt="2020-11-12T19:07:54.104" v="700" actId="14100"/>
          <ac:graphicFrameMkLst>
            <pc:docMk/>
            <pc:sldMk cId="1937726117" sldId="267"/>
            <ac:graphicFrameMk id="3" creationId="{26551510-AD7F-4F6D-B3D7-DA51F1702F6E}"/>
          </ac:graphicFrameMkLst>
        </pc:graphicFrameChg>
      </pc:sldChg>
      <pc:sldChg chg="addSp delSp modSp add">
        <pc:chgData name="LaValle, Dawn" userId="78bb9247-2843-4ec6-80b2-2b7337a1f594" providerId="ADAL" clId="{A0769CF2-C50F-417F-B1AA-16BD1A30C4C2}" dt="2020-11-19T19:04:56.094" v="2178"/>
        <pc:sldMkLst>
          <pc:docMk/>
          <pc:sldMk cId="945587265" sldId="268"/>
        </pc:sldMkLst>
        <pc:graphicFrameChg chg="add del mod modGraphic">
          <ac:chgData name="LaValle, Dawn" userId="78bb9247-2843-4ec6-80b2-2b7337a1f594" providerId="ADAL" clId="{A0769CF2-C50F-417F-B1AA-16BD1A30C4C2}" dt="2020-11-19T19:04:56.094" v="2178"/>
          <ac:graphicFrameMkLst>
            <pc:docMk/>
            <pc:sldMk cId="945587265" sldId="268"/>
            <ac:graphicFrameMk id="2" creationId="{B085155B-D022-4235-94DF-A7944BF305CB}"/>
          </ac:graphicFrameMkLst>
        </pc:graphicFrameChg>
      </pc:sldChg>
      <pc:sldChg chg="addSp delSp modSp add">
        <pc:chgData name="LaValle, Dawn" userId="78bb9247-2843-4ec6-80b2-2b7337a1f594" providerId="ADAL" clId="{A0769CF2-C50F-417F-B1AA-16BD1A30C4C2}" dt="2020-11-12T19:03:20.094" v="673" actId="14100"/>
        <pc:sldMkLst>
          <pc:docMk/>
          <pc:sldMk cId="2588390279" sldId="269"/>
        </pc:sldMkLst>
        <pc:spChg chg="add del mod">
          <ac:chgData name="LaValle, Dawn" userId="78bb9247-2843-4ec6-80b2-2b7337a1f594" providerId="ADAL" clId="{A0769CF2-C50F-417F-B1AA-16BD1A30C4C2}" dt="2020-11-12T19:01:54.672" v="663"/>
          <ac:spMkLst>
            <pc:docMk/>
            <pc:sldMk cId="2588390279" sldId="269"/>
            <ac:spMk id="3" creationId="{1D11C224-C14B-4DD8-B345-D88BAF89A6E8}"/>
          </ac:spMkLst>
        </pc:spChg>
        <pc:graphicFrameChg chg="add del mod modGraphic">
          <ac:chgData name="LaValle, Dawn" userId="78bb9247-2843-4ec6-80b2-2b7337a1f594" providerId="ADAL" clId="{A0769CF2-C50F-417F-B1AA-16BD1A30C4C2}" dt="2020-11-12T19:01:59.513" v="664"/>
          <ac:graphicFrameMkLst>
            <pc:docMk/>
            <pc:sldMk cId="2588390279" sldId="269"/>
            <ac:graphicFrameMk id="2" creationId="{E76129B7-92B2-43F7-A5D1-5B6B3E2335A2}"/>
          </ac:graphicFrameMkLst>
        </pc:graphicFrameChg>
        <pc:graphicFrameChg chg="add del mod modGraphic">
          <ac:chgData name="LaValle, Dawn" userId="78bb9247-2843-4ec6-80b2-2b7337a1f594" providerId="ADAL" clId="{A0769CF2-C50F-417F-B1AA-16BD1A30C4C2}" dt="2020-11-12T19:03:03.118" v="670"/>
          <ac:graphicFrameMkLst>
            <pc:docMk/>
            <pc:sldMk cId="2588390279" sldId="269"/>
            <ac:graphicFrameMk id="4" creationId="{D2DF6F58-1FD3-4C68-85E8-3F18AEBFAD52}"/>
          </ac:graphicFrameMkLst>
        </pc:graphicFrameChg>
        <pc:graphicFrameChg chg="add mod modGraphic">
          <ac:chgData name="LaValle, Dawn" userId="78bb9247-2843-4ec6-80b2-2b7337a1f594" providerId="ADAL" clId="{A0769CF2-C50F-417F-B1AA-16BD1A30C4C2}" dt="2020-11-12T19:03:20.094" v="673" actId="14100"/>
          <ac:graphicFrameMkLst>
            <pc:docMk/>
            <pc:sldMk cId="2588390279" sldId="269"/>
            <ac:graphicFrameMk id="5" creationId="{553BEAD5-7F97-4F66-B786-E9370DA0B9B4}"/>
          </ac:graphicFrameMkLst>
        </pc:graphicFrameChg>
      </pc:sldChg>
      <pc:sldChg chg="addSp delSp modSp add">
        <pc:chgData name="LaValle, Dawn" userId="78bb9247-2843-4ec6-80b2-2b7337a1f594" providerId="ADAL" clId="{A0769CF2-C50F-417F-B1AA-16BD1A30C4C2}" dt="2020-11-16T14:50:35.458" v="2155" actId="20577"/>
        <pc:sldMkLst>
          <pc:docMk/>
          <pc:sldMk cId="428255494" sldId="270"/>
        </pc:sldMkLst>
        <pc:spChg chg="add mod">
          <ac:chgData name="LaValle, Dawn" userId="78bb9247-2843-4ec6-80b2-2b7337a1f594" providerId="ADAL" clId="{A0769CF2-C50F-417F-B1AA-16BD1A30C4C2}" dt="2020-11-12T19:08:43.460" v="706" actId="255"/>
          <ac:spMkLst>
            <pc:docMk/>
            <pc:sldMk cId="428255494" sldId="270"/>
            <ac:spMk id="2" creationId="{47DFBBE7-E16B-4BDC-8FD8-C3E53761222F}"/>
          </ac:spMkLst>
        </pc:spChg>
        <pc:spChg chg="add del mod">
          <ac:chgData name="LaValle, Dawn" userId="78bb9247-2843-4ec6-80b2-2b7337a1f594" providerId="ADAL" clId="{A0769CF2-C50F-417F-B1AA-16BD1A30C4C2}" dt="2020-11-12T19:21:56.513" v="1171" actId="767"/>
          <ac:spMkLst>
            <pc:docMk/>
            <pc:sldMk cId="428255494" sldId="270"/>
            <ac:spMk id="3" creationId="{00E15FAF-A93B-4698-BF47-B2CDAF7EF732}"/>
          </ac:spMkLst>
        </pc:spChg>
        <pc:spChg chg="add del mod">
          <ac:chgData name="LaValle, Dawn" userId="78bb9247-2843-4ec6-80b2-2b7337a1f594" providerId="ADAL" clId="{A0769CF2-C50F-417F-B1AA-16BD1A30C4C2}" dt="2020-11-16T14:33:35.247" v="1196"/>
          <ac:spMkLst>
            <pc:docMk/>
            <pc:sldMk cId="428255494" sldId="270"/>
            <ac:spMk id="3" creationId="{9155BC48-026B-4147-A156-8722B93C7718}"/>
          </ac:spMkLst>
        </pc:spChg>
        <pc:spChg chg="add mod">
          <ac:chgData name="LaValle, Dawn" userId="78bb9247-2843-4ec6-80b2-2b7337a1f594" providerId="ADAL" clId="{A0769CF2-C50F-417F-B1AA-16BD1A30C4C2}" dt="2020-11-16T14:50:35.458" v="2155" actId="20577"/>
          <ac:spMkLst>
            <pc:docMk/>
            <pc:sldMk cId="428255494" sldId="270"/>
            <ac:spMk id="4" creationId="{ED93FF12-133F-4B90-9AA8-1EC45C6AA5D5}"/>
          </ac:spMkLst>
        </pc:spChg>
        <pc:spChg chg="add del mod">
          <ac:chgData name="LaValle, Dawn" userId="78bb9247-2843-4ec6-80b2-2b7337a1f594" providerId="ADAL" clId="{A0769CF2-C50F-417F-B1AA-16BD1A30C4C2}" dt="2020-11-16T14:32:59.802" v="1186"/>
          <ac:spMkLst>
            <pc:docMk/>
            <pc:sldMk cId="428255494" sldId="270"/>
            <ac:spMk id="6" creationId="{1B29EC60-7E4C-4E89-BF79-A5C098ED4FED}"/>
          </ac:spMkLst>
        </pc:spChg>
        <pc:spChg chg="add del">
          <ac:chgData name="LaValle, Dawn" userId="78bb9247-2843-4ec6-80b2-2b7337a1f594" providerId="ADAL" clId="{A0769CF2-C50F-417F-B1AA-16BD1A30C4C2}" dt="2020-11-16T14:33:43.949" v="1198"/>
          <ac:spMkLst>
            <pc:docMk/>
            <pc:sldMk cId="428255494" sldId="270"/>
            <ac:spMk id="7" creationId="{F4788F21-9B7F-4B45-A4B3-B2F6C7D5E9CF}"/>
          </ac:spMkLst>
        </pc:spChg>
        <pc:picChg chg="add mod">
          <ac:chgData name="LaValle, Dawn" userId="78bb9247-2843-4ec6-80b2-2b7337a1f594" providerId="ADAL" clId="{A0769CF2-C50F-417F-B1AA-16BD1A30C4C2}" dt="2020-11-16T14:33:08.656" v="1189" actId="14100"/>
          <ac:picMkLst>
            <pc:docMk/>
            <pc:sldMk cId="428255494" sldId="270"/>
            <ac:picMk id="5" creationId="{D81464B4-E48D-44E6-AAE9-C6D75A26D600}"/>
          </ac:picMkLst>
        </pc:picChg>
      </pc:sldChg>
      <pc:sldChg chg="addSp modSp add mod setBg">
        <pc:chgData name="LaValle, Dawn" userId="78bb9247-2843-4ec6-80b2-2b7337a1f594" providerId="ADAL" clId="{A0769CF2-C50F-417F-B1AA-16BD1A30C4C2}" dt="2020-11-16T17:17:27.347" v="2160" actId="207"/>
        <pc:sldMkLst>
          <pc:docMk/>
          <pc:sldMk cId="3534105667" sldId="271"/>
        </pc:sldMkLst>
        <pc:spChg chg="mod">
          <ac:chgData name="LaValle, Dawn" userId="78bb9247-2843-4ec6-80b2-2b7337a1f594" providerId="ADAL" clId="{A0769CF2-C50F-417F-B1AA-16BD1A30C4C2}" dt="2020-11-12T19:21:19.186" v="1162" actId="207"/>
          <ac:spMkLst>
            <pc:docMk/>
            <pc:sldMk cId="3534105667" sldId="271"/>
            <ac:spMk id="2" creationId="{F983F3FE-14DC-46FD-9481-1302711B824C}"/>
          </ac:spMkLst>
        </pc:spChg>
        <pc:spChg chg="mod">
          <ac:chgData name="LaValle, Dawn" userId="78bb9247-2843-4ec6-80b2-2b7337a1f594" providerId="ADAL" clId="{A0769CF2-C50F-417F-B1AA-16BD1A30C4C2}" dt="2020-11-16T17:17:27.347" v="2160" actId="207"/>
          <ac:spMkLst>
            <pc:docMk/>
            <pc:sldMk cId="3534105667" sldId="271"/>
            <ac:spMk id="3" creationId="{4CEFBFFF-6991-4FA0-8AED-EF2008C17894}"/>
          </ac:spMkLst>
        </pc:spChg>
        <pc:spChg chg="add">
          <ac:chgData name="LaValle, Dawn" userId="78bb9247-2843-4ec6-80b2-2b7337a1f594" providerId="ADAL" clId="{A0769CF2-C50F-417F-B1AA-16BD1A30C4C2}" dt="2020-11-12T19:21:06.693" v="1161" actId="26606"/>
          <ac:spMkLst>
            <pc:docMk/>
            <pc:sldMk cId="3534105667" sldId="271"/>
            <ac:spMk id="10" creationId="{AFA67CD3-AB4E-4A7A-BEB8-53C445D8C44E}"/>
          </ac:spMkLst>
        </pc:spChg>
        <pc:spChg chg="add">
          <ac:chgData name="LaValle, Dawn" userId="78bb9247-2843-4ec6-80b2-2b7337a1f594" providerId="ADAL" clId="{A0769CF2-C50F-417F-B1AA-16BD1A30C4C2}" dt="2020-11-12T19:21:06.693" v="1161" actId="26606"/>
          <ac:spMkLst>
            <pc:docMk/>
            <pc:sldMk cId="3534105667" sldId="271"/>
            <ac:spMk id="14" creationId="{339C8D78-A644-462F-B674-F440635E5353}"/>
          </ac:spMkLst>
        </pc:spChg>
        <pc:picChg chg="add">
          <ac:chgData name="LaValle, Dawn" userId="78bb9247-2843-4ec6-80b2-2b7337a1f594" providerId="ADAL" clId="{A0769CF2-C50F-417F-B1AA-16BD1A30C4C2}" dt="2020-11-12T19:21:06.693" v="1161" actId="26606"/>
          <ac:picMkLst>
            <pc:docMk/>
            <pc:sldMk cId="3534105667" sldId="271"/>
            <ac:picMk id="7" creationId="{C0229023-6FEB-4C4D-ACCF-E6883AA82353}"/>
          </ac:picMkLst>
        </pc:picChg>
        <pc:picChg chg="add">
          <ac:chgData name="LaValle, Dawn" userId="78bb9247-2843-4ec6-80b2-2b7337a1f594" providerId="ADAL" clId="{A0769CF2-C50F-417F-B1AA-16BD1A30C4C2}" dt="2020-11-12T19:21:06.693" v="1161" actId="26606"/>
          <ac:picMkLst>
            <pc:docMk/>
            <pc:sldMk cId="3534105667" sldId="271"/>
            <ac:picMk id="12" creationId="{07CF545F-9C2E-4446-97CD-AD92990C2B68}"/>
          </ac:picMkLst>
        </pc:picChg>
      </pc:sldChg>
      <pc:sldChg chg="addSp delSp modSp add mod setBg">
        <pc:chgData name="LaValle, Dawn" userId="78bb9247-2843-4ec6-80b2-2b7337a1f594" providerId="ADAL" clId="{A0769CF2-C50F-417F-B1AA-16BD1A30C4C2}" dt="2020-11-12T19:17:42.645" v="1045" actId="26606"/>
        <pc:sldMkLst>
          <pc:docMk/>
          <pc:sldMk cId="853518182" sldId="272"/>
        </pc:sldMkLst>
        <pc:spChg chg="add mod">
          <ac:chgData name="LaValle, Dawn" userId="78bb9247-2843-4ec6-80b2-2b7337a1f594" providerId="ADAL" clId="{A0769CF2-C50F-417F-B1AA-16BD1A30C4C2}" dt="2020-11-12T19:17:22.261" v="1038" actId="26606"/>
          <ac:spMkLst>
            <pc:docMk/>
            <pc:sldMk cId="853518182" sldId="272"/>
            <ac:spMk id="4" creationId="{C34261FA-AC30-4152-B029-60F66AC7D224}"/>
          </ac:spMkLst>
        </pc:spChg>
        <pc:spChg chg="add del">
          <ac:chgData name="LaValle, Dawn" userId="78bb9247-2843-4ec6-80b2-2b7337a1f594" providerId="ADAL" clId="{A0769CF2-C50F-417F-B1AA-16BD1A30C4C2}" dt="2020-11-12T19:17:42.645" v="1045" actId="26606"/>
          <ac:spMkLst>
            <pc:docMk/>
            <pc:sldMk cId="853518182" sldId="272"/>
            <ac:spMk id="9" creationId="{42A4FC2C-047E-45A5-965D-8E1E3BF09BC6}"/>
          </ac:spMkLst>
        </pc:spChg>
        <pc:spChg chg="add del">
          <ac:chgData name="LaValle, Dawn" userId="78bb9247-2843-4ec6-80b2-2b7337a1f594" providerId="ADAL" clId="{A0769CF2-C50F-417F-B1AA-16BD1A30C4C2}" dt="2020-11-12T19:17:42.645" v="1044" actId="26606"/>
          <ac:spMkLst>
            <pc:docMk/>
            <pc:sldMk cId="853518182" sldId="272"/>
            <ac:spMk id="14" creationId="{42A4FC2C-047E-45A5-965D-8E1E3BF09BC6}"/>
          </ac:spMkLst>
        </pc:spChg>
        <pc:spChg chg="add">
          <ac:chgData name="LaValle, Dawn" userId="78bb9247-2843-4ec6-80b2-2b7337a1f594" providerId="ADAL" clId="{A0769CF2-C50F-417F-B1AA-16BD1A30C4C2}" dt="2020-11-12T19:17:42.645" v="1045" actId="26606"/>
          <ac:spMkLst>
            <pc:docMk/>
            <pc:sldMk cId="853518182" sldId="272"/>
            <ac:spMk id="16" creationId="{B670DBD5-770C-4383-9F54-5B86E86BD5BB}"/>
          </ac:spMkLst>
        </pc:spChg>
        <pc:picChg chg="add mod">
          <ac:chgData name="LaValle, Dawn" userId="78bb9247-2843-4ec6-80b2-2b7337a1f594" providerId="ADAL" clId="{A0769CF2-C50F-417F-B1AA-16BD1A30C4C2}" dt="2020-11-12T19:17:42.645" v="1045" actId="26606"/>
          <ac:picMkLst>
            <pc:docMk/>
            <pc:sldMk cId="853518182" sldId="272"/>
            <ac:picMk id="3" creationId="{C47CA836-1730-446A-90E4-1F44142469F4}"/>
          </ac:picMkLst>
        </pc:picChg>
      </pc:sldChg>
      <pc:sldChg chg="addSp delSp modSp add del mod setBg">
        <pc:chgData name="LaValle, Dawn" userId="78bb9247-2843-4ec6-80b2-2b7337a1f594" providerId="ADAL" clId="{A0769CF2-C50F-417F-B1AA-16BD1A30C4C2}" dt="2020-11-12T19:16:48.869" v="1032" actId="2696"/>
        <pc:sldMkLst>
          <pc:docMk/>
          <pc:sldMk cId="1195691039" sldId="272"/>
        </pc:sldMkLst>
        <pc:spChg chg="mod">
          <ac:chgData name="LaValle, Dawn" userId="78bb9247-2843-4ec6-80b2-2b7337a1f594" providerId="ADAL" clId="{A0769CF2-C50F-417F-B1AA-16BD1A30C4C2}" dt="2020-11-12T19:16:45.512" v="1031" actId="113"/>
          <ac:spMkLst>
            <pc:docMk/>
            <pc:sldMk cId="1195691039" sldId="272"/>
            <ac:spMk id="2" creationId="{7413B026-0329-4CFE-9577-7C61935D4265}"/>
          </ac:spMkLst>
        </pc:spChg>
        <pc:spChg chg="add del">
          <ac:chgData name="LaValle, Dawn" userId="78bb9247-2843-4ec6-80b2-2b7337a1f594" providerId="ADAL" clId="{A0769CF2-C50F-417F-B1AA-16BD1A30C4C2}" dt="2020-11-12T19:16:42.265" v="1029" actId="931"/>
          <ac:spMkLst>
            <pc:docMk/>
            <pc:sldMk cId="1195691039" sldId="272"/>
            <ac:spMk id="3" creationId="{C4C912E1-DD63-4D19-9148-6AF497AE2DBF}"/>
          </ac:spMkLst>
        </pc:spChg>
        <pc:spChg chg="add del mod">
          <ac:chgData name="LaValle, Dawn" userId="78bb9247-2843-4ec6-80b2-2b7337a1f594" providerId="ADAL" clId="{A0769CF2-C50F-417F-B1AA-16BD1A30C4C2}" dt="2020-11-12T19:16:42.265" v="1029" actId="931"/>
          <ac:spMkLst>
            <pc:docMk/>
            <pc:sldMk cId="1195691039" sldId="272"/>
            <ac:spMk id="6" creationId="{472787B9-4F0F-45FC-97BB-62163F55AF9E}"/>
          </ac:spMkLst>
        </pc:spChg>
        <pc:spChg chg="add del">
          <ac:chgData name="LaValle, Dawn" userId="78bb9247-2843-4ec6-80b2-2b7337a1f594" providerId="ADAL" clId="{A0769CF2-C50F-417F-B1AA-16BD1A30C4C2}" dt="2020-11-12T19:16:41.069" v="1026" actId="26606"/>
          <ac:spMkLst>
            <pc:docMk/>
            <pc:sldMk cId="1195691039" sldId="272"/>
            <ac:spMk id="11" creationId="{07322A9E-F1EC-405E-8971-BA906EFFCCB8}"/>
          </ac:spMkLst>
        </pc:spChg>
        <pc:spChg chg="add del">
          <ac:chgData name="LaValle, Dawn" userId="78bb9247-2843-4ec6-80b2-2b7337a1f594" providerId="ADAL" clId="{A0769CF2-C50F-417F-B1AA-16BD1A30C4C2}" dt="2020-11-12T19:16:41.069" v="1026" actId="26606"/>
          <ac:spMkLst>
            <pc:docMk/>
            <pc:sldMk cId="1195691039" sldId="272"/>
            <ac:spMk id="13" creationId="{A5704422-1118-4FD1-95AD-29A064EB80D9}"/>
          </ac:spMkLst>
        </pc:spChg>
        <pc:spChg chg="add del">
          <ac:chgData name="LaValle, Dawn" userId="78bb9247-2843-4ec6-80b2-2b7337a1f594" providerId="ADAL" clId="{A0769CF2-C50F-417F-B1AA-16BD1A30C4C2}" dt="2020-11-12T19:16:41.069" v="1026" actId="26606"/>
          <ac:spMkLst>
            <pc:docMk/>
            <pc:sldMk cId="1195691039" sldId="272"/>
            <ac:spMk id="15" creationId="{A88B2AAA-B805-498E-A9E6-98B885855498}"/>
          </ac:spMkLst>
        </pc:spChg>
        <pc:spChg chg="add del">
          <ac:chgData name="LaValle, Dawn" userId="78bb9247-2843-4ec6-80b2-2b7337a1f594" providerId="ADAL" clId="{A0769CF2-C50F-417F-B1AA-16BD1A30C4C2}" dt="2020-11-12T19:16:41.069" v="1026" actId="26606"/>
          <ac:spMkLst>
            <pc:docMk/>
            <pc:sldMk cId="1195691039" sldId="272"/>
            <ac:spMk id="17" creationId="{9B8051E0-19D7-43E1-BFD9-E6DBFEB3A3F1}"/>
          </ac:spMkLst>
        </pc:spChg>
        <pc:spChg chg="add del">
          <ac:chgData name="LaValle, Dawn" userId="78bb9247-2843-4ec6-80b2-2b7337a1f594" providerId="ADAL" clId="{A0769CF2-C50F-417F-B1AA-16BD1A30C4C2}" dt="2020-11-12T19:16:41.069" v="1026" actId="26606"/>
          <ac:spMkLst>
            <pc:docMk/>
            <pc:sldMk cId="1195691039" sldId="272"/>
            <ac:spMk id="19" creationId="{4EDB2B02-86A2-46F5-A4BE-B7D9B10411D6}"/>
          </ac:spMkLst>
        </pc:spChg>
        <pc:spChg chg="add del">
          <ac:chgData name="LaValle, Dawn" userId="78bb9247-2843-4ec6-80b2-2b7337a1f594" providerId="ADAL" clId="{A0769CF2-C50F-417F-B1AA-16BD1A30C4C2}" dt="2020-11-12T19:16:41.069" v="1026" actId="26606"/>
          <ac:spMkLst>
            <pc:docMk/>
            <pc:sldMk cId="1195691039" sldId="272"/>
            <ac:spMk id="21" creationId="{43954639-FB5D-41F4-9560-6F6DFE778425}"/>
          </ac:spMkLst>
        </pc:spChg>
        <pc:spChg chg="add del">
          <ac:chgData name="LaValle, Dawn" userId="78bb9247-2843-4ec6-80b2-2b7337a1f594" providerId="ADAL" clId="{A0769CF2-C50F-417F-B1AA-16BD1A30C4C2}" dt="2020-11-12T19:16:41.069" v="1026" actId="26606"/>
          <ac:spMkLst>
            <pc:docMk/>
            <pc:sldMk cId="1195691039" sldId="272"/>
            <ac:spMk id="23" creationId="{E898931C-0323-41FA-A036-20F818B1FF81}"/>
          </ac:spMkLst>
        </pc:spChg>
        <pc:spChg chg="add del">
          <ac:chgData name="LaValle, Dawn" userId="78bb9247-2843-4ec6-80b2-2b7337a1f594" providerId="ADAL" clId="{A0769CF2-C50F-417F-B1AA-16BD1A30C4C2}" dt="2020-11-12T19:16:41.069" v="1026" actId="26606"/>
          <ac:spMkLst>
            <pc:docMk/>
            <pc:sldMk cId="1195691039" sldId="272"/>
            <ac:spMk id="25" creationId="{89AFE9DD-0792-4B98-B4EB-97ACA17E6AA8}"/>
          </ac:spMkLst>
        </pc:spChg>
        <pc:spChg chg="add del">
          <ac:chgData name="LaValle, Dawn" userId="78bb9247-2843-4ec6-80b2-2b7337a1f594" providerId="ADAL" clId="{A0769CF2-C50F-417F-B1AA-16BD1A30C4C2}" dt="2020-11-12T19:16:41.069" v="1026" actId="26606"/>
          <ac:spMkLst>
            <pc:docMk/>
            <pc:sldMk cId="1195691039" sldId="272"/>
            <ac:spMk id="27" creationId="{3981F5C4-9AE1-404E-AF44-A4E6DB374F9D}"/>
          </ac:spMkLst>
        </pc:spChg>
        <pc:spChg chg="add del">
          <ac:chgData name="LaValle, Dawn" userId="78bb9247-2843-4ec6-80b2-2b7337a1f594" providerId="ADAL" clId="{A0769CF2-C50F-417F-B1AA-16BD1A30C4C2}" dt="2020-11-12T19:16:41.069" v="1026" actId="26606"/>
          <ac:spMkLst>
            <pc:docMk/>
            <pc:sldMk cId="1195691039" sldId="272"/>
            <ac:spMk id="29" creationId="{763C1781-8726-4FAC-8C45-FF40376BE409}"/>
          </ac:spMkLst>
        </pc:spChg>
        <pc:spChg chg="add del">
          <ac:chgData name="LaValle, Dawn" userId="78bb9247-2843-4ec6-80b2-2b7337a1f594" providerId="ADAL" clId="{A0769CF2-C50F-417F-B1AA-16BD1A30C4C2}" dt="2020-11-12T19:16:41.069" v="1026" actId="26606"/>
          <ac:spMkLst>
            <pc:docMk/>
            <pc:sldMk cId="1195691039" sldId="272"/>
            <ac:spMk id="31" creationId="{301491B5-56C7-43DC-A3D9-861EECCA056A}"/>
          </ac:spMkLst>
        </pc:spChg>
        <pc:spChg chg="add del">
          <ac:chgData name="LaValle, Dawn" userId="78bb9247-2843-4ec6-80b2-2b7337a1f594" providerId="ADAL" clId="{A0769CF2-C50F-417F-B1AA-16BD1A30C4C2}" dt="2020-11-12T19:16:41.069" v="1026" actId="26606"/>
          <ac:spMkLst>
            <pc:docMk/>
            <pc:sldMk cId="1195691039" sldId="272"/>
            <ac:spMk id="33" creationId="{237E2353-22DF-46E0-A200-FB30F8F394E2}"/>
          </ac:spMkLst>
        </pc:spChg>
        <pc:spChg chg="add del">
          <ac:chgData name="LaValle, Dawn" userId="78bb9247-2843-4ec6-80b2-2b7337a1f594" providerId="ADAL" clId="{A0769CF2-C50F-417F-B1AA-16BD1A30C4C2}" dt="2020-11-12T19:16:41.069" v="1026" actId="26606"/>
          <ac:spMkLst>
            <pc:docMk/>
            <pc:sldMk cId="1195691039" sldId="272"/>
            <ac:spMk id="35" creationId="{DD6138DB-057B-45F7-A5F4-E7BFDA20D02C}"/>
          </ac:spMkLst>
        </pc:spChg>
        <pc:spChg chg="add del">
          <ac:chgData name="LaValle, Dawn" userId="78bb9247-2843-4ec6-80b2-2b7337a1f594" providerId="ADAL" clId="{A0769CF2-C50F-417F-B1AA-16BD1A30C4C2}" dt="2020-11-12T19:16:41.069" v="1026" actId="26606"/>
          <ac:spMkLst>
            <pc:docMk/>
            <pc:sldMk cId="1195691039" sldId="272"/>
            <ac:spMk id="37" creationId="{79A54AB1-B64F-4843-BFAB-81CB74E66B65}"/>
          </ac:spMkLst>
        </pc:spChg>
        <pc:picChg chg="add del mod">
          <ac:chgData name="LaValle, Dawn" userId="78bb9247-2843-4ec6-80b2-2b7337a1f594" providerId="ADAL" clId="{A0769CF2-C50F-417F-B1AA-16BD1A30C4C2}" dt="2020-11-12T19:16:42.265" v="1029" actId="931"/>
          <ac:picMkLst>
            <pc:docMk/>
            <pc:sldMk cId="1195691039" sldId="272"/>
            <ac:picMk id="5" creationId="{AAB88807-273F-4A0D-B22D-905D121851C8}"/>
          </ac:picMkLst>
        </pc:picChg>
      </pc:sldChg>
      <pc:sldChg chg="addSp modSp add mod setBg">
        <pc:chgData name="LaValle, Dawn" userId="78bb9247-2843-4ec6-80b2-2b7337a1f594" providerId="ADAL" clId="{A0769CF2-C50F-417F-B1AA-16BD1A30C4C2}" dt="2020-11-12T19:18:29.804" v="1097" actId="26606"/>
        <pc:sldMkLst>
          <pc:docMk/>
          <pc:sldMk cId="978868952" sldId="273"/>
        </pc:sldMkLst>
        <pc:spChg chg="mod">
          <ac:chgData name="LaValle, Dawn" userId="78bb9247-2843-4ec6-80b2-2b7337a1f594" providerId="ADAL" clId="{A0769CF2-C50F-417F-B1AA-16BD1A30C4C2}" dt="2020-11-12T19:18:29.804" v="1097" actId="26606"/>
          <ac:spMkLst>
            <pc:docMk/>
            <pc:sldMk cId="978868952" sldId="273"/>
            <ac:spMk id="2" creationId="{7570DDDC-4064-463A-BA36-733460A6F26D}"/>
          </ac:spMkLst>
        </pc:spChg>
        <pc:spChg chg="add">
          <ac:chgData name="LaValle, Dawn" userId="78bb9247-2843-4ec6-80b2-2b7337a1f594" providerId="ADAL" clId="{A0769CF2-C50F-417F-B1AA-16BD1A30C4C2}" dt="2020-11-12T19:18:29.804" v="1097" actId="26606"/>
          <ac:spMkLst>
            <pc:docMk/>
            <pc:sldMk cId="978868952" sldId="273"/>
            <ac:spMk id="9" creationId="{79CC44B5-53F9-4F03-9EEB-4C3C821A6FFB}"/>
          </ac:spMkLst>
        </pc:spChg>
        <pc:spChg chg="add">
          <ac:chgData name="LaValle, Dawn" userId="78bb9247-2843-4ec6-80b2-2b7337a1f594" providerId="ADAL" clId="{A0769CF2-C50F-417F-B1AA-16BD1A30C4C2}" dt="2020-11-12T19:18:29.804" v="1097" actId="26606"/>
          <ac:spMkLst>
            <pc:docMk/>
            <pc:sldMk cId="978868952" sldId="273"/>
            <ac:spMk id="11" creationId="{1A3688C8-DFCE-4CCD-BCF0-5FB239E5072D}"/>
          </ac:spMkLst>
        </pc:spChg>
        <pc:picChg chg="add mod">
          <ac:chgData name="LaValle, Dawn" userId="78bb9247-2843-4ec6-80b2-2b7337a1f594" providerId="ADAL" clId="{A0769CF2-C50F-417F-B1AA-16BD1A30C4C2}" dt="2020-11-12T19:18:29.804" v="1097" actId="26606"/>
          <ac:picMkLst>
            <pc:docMk/>
            <pc:sldMk cId="978868952" sldId="273"/>
            <ac:picMk id="4" creationId="{05935756-35B5-4ADA-AC3F-005A71A41C29}"/>
          </ac:picMkLst>
        </pc:picChg>
        <pc:cxnChg chg="add">
          <ac:chgData name="LaValle, Dawn" userId="78bb9247-2843-4ec6-80b2-2b7337a1f594" providerId="ADAL" clId="{A0769CF2-C50F-417F-B1AA-16BD1A30C4C2}" dt="2020-11-12T19:18:29.804" v="1097" actId="26606"/>
          <ac:cxnSpMkLst>
            <pc:docMk/>
            <pc:sldMk cId="978868952" sldId="273"/>
            <ac:cxnSpMk id="13" creationId="{D598FBE3-48D2-40A2-B7E6-F485834C8213}"/>
          </ac:cxnSpMkLst>
        </pc:cxnChg>
      </pc:sldChg>
      <pc:sldChg chg="add">
        <pc:chgData name="LaValle, Dawn" userId="78bb9247-2843-4ec6-80b2-2b7337a1f594" providerId="ADAL" clId="{A0769CF2-C50F-417F-B1AA-16BD1A30C4C2}" dt="2020-11-16T18:17:13.328" v="2177"/>
        <pc:sldMkLst>
          <pc:docMk/>
          <pc:sldMk cId="3585707674" sldId="274"/>
        </pc:sldMkLst>
      </pc:sldChg>
    </pc:docChg>
  </pc:docChgLst>
</pc:chgInfo>
</file>

<file path=ppt/diagrams/_rels/data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ata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7.svg"/></Relationships>
</file>

<file path=ppt/diagrams/_rels/drawing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svg"/><Relationship Id="rId1" Type="http://schemas.openxmlformats.org/officeDocument/2006/relationships/image" Target="../media/image4.png"/><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diagrams/_rels/drawing2.xml.rels><?xml version="1.0" encoding="UTF-8" standalone="yes"?>
<Relationships xmlns="http://schemas.openxmlformats.org/package/2006/relationships"><Relationship Id="rId8" Type="http://schemas.openxmlformats.org/officeDocument/2006/relationships/image" Target="../media/image15.svg"/><Relationship Id="rId3" Type="http://schemas.openxmlformats.org/officeDocument/2006/relationships/image" Target="../media/image6.png"/><Relationship Id="rId7" Type="http://schemas.openxmlformats.org/officeDocument/2006/relationships/image" Target="../media/image14.png"/><Relationship Id="rId2" Type="http://schemas.openxmlformats.org/officeDocument/2006/relationships/image" Target="../media/image11.svg"/><Relationship Id="rId1" Type="http://schemas.openxmlformats.org/officeDocument/2006/relationships/image" Target="../media/image10.png"/><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7.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colored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accent2">
        <a:alpha val="0"/>
      </a:schemeClr>
    </dgm:fillClrLst>
    <dgm:linClrLst meth="repeat">
      <a:schemeClr val="accent2">
        <a:alpha val="0"/>
      </a:schemeClr>
    </dgm:linClrLst>
    <dgm:effectClrLst/>
    <dgm:txLinClrLst/>
    <dgm:txFillClrLst meth="repeat">
      <a:schemeClr val="accent2"/>
      <a:schemeClr val="accent3"/>
      <a:schemeClr val="accent4"/>
      <a:schemeClr val="accent5"/>
      <a:schemeClr val="accent6"/>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88DFB7-7FE4-43F7-A051-4E19101EA996}"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F0885CB7-DBA6-4DC8-84DC-2E3B9FDB815B}">
      <dgm:prSet custT="1"/>
      <dgm:spPr/>
      <dgm:t>
        <a:bodyPr/>
        <a:lstStyle/>
        <a:p>
          <a:r>
            <a:rPr lang="en-US" sz="1800" b="1" dirty="0">
              <a:latin typeface="Arial" panose="020B0604020202020204" pitchFamily="34" charset="0"/>
              <a:cs typeface="Arial" panose="020B0604020202020204" pitchFamily="34" charset="0"/>
            </a:rPr>
            <a:t>Trustees and Library Commissioners make important fiscal and administrative decisions critical to the functioning of their library. Board members commit their time and skills for effective governing. It is important that they understand their roles and responsibilities and possess the information necessary to make wise decisions as a Board.</a:t>
          </a:r>
        </a:p>
      </dgm:t>
    </dgm:pt>
    <dgm:pt modelId="{21C3C33D-F651-42C9-9884-C58BBE4A5460}" type="parTrans" cxnId="{272E400D-8934-46A2-A402-CFB428AA9C9E}">
      <dgm:prSet/>
      <dgm:spPr/>
      <dgm:t>
        <a:bodyPr/>
        <a:lstStyle/>
        <a:p>
          <a:endParaRPr lang="en-US"/>
        </a:p>
      </dgm:t>
    </dgm:pt>
    <dgm:pt modelId="{E27C013B-D6FF-41C9-9D24-BC677BFB487F}" type="sibTrans" cxnId="{272E400D-8934-46A2-A402-CFB428AA9C9E}">
      <dgm:prSet/>
      <dgm:spPr/>
      <dgm:t>
        <a:bodyPr/>
        <a:lstStyle/>
        <a:p>
          <a:endParaRPr lang="en-US"/>
        </a:p>
      </dgm:t>
    </dgm:pt>
    <dgm:pt modelId="{F7701939-F218-4047-9B42-2B58BEC7EBAF}">
      <dgm:prSet custT="1"/>
      <dgm:spPr/>
      <dgm:t>
        <a:bodyPr/>
        <a:lstStyle/>
        <a:p>
          <a:r>
            <a:rPr lang="en-US" sz="1600" b="1" dirty="0">
              <a:latin typeface="Arial" panose="020B0604020202020204" pitchFamily="34" charset="0"/>
              <a:cs typeface="Arial" panose="020B0604020202020204" pitchFamily="34" charset="0"/>
            </a:rPr>
            <a:t>Library environments are in continuous flux and Board composition changes as terms expire and new members arrive. It is not always possible for all members to possess the competencies needed to operate as a team in addressing the needs and concerns of the library, particularly when Trustees arrive on the Board with varied experience.</a:t>
          </a:r>
        </a:p>
      </dgm:t>
    </dgm:pt>
    <dgm:pt modelId="{B3E0C96E-55DA-405F-AB6A-6E9187D124BC}" type="parTrans" cxnId="{0044D907-8B14-438F-B45C-42D8B08CF40B}">
      <dgm:prSet/>
      <dgm:spPr/>
      <dgm:t>
        <a:bodyPr/>
        <a:lstStyle/>
        <a:p>
          <a:endParaRPr lang="en-US"/>
        </a:p>
      </dgm:t>
    </dgm:pt>
    <dgm:pt modelId="{2CDFB3F9-1542-4E05-A9A0-FD0072194A7E}" type="sibTrans" cxnId="{0044D907-8B14-438F-B45C-42D8B08CF40B}">
      <dgm:prSet/>
      <dgm:spPr/>
      <dgm:t>
        <a:bodyPr/>
        <a:lstStyle/>
        <a:p>
          <a:endParaRPr lang="en-US"/>
        </a:p>
      </dgm:t>
    </dgm:pt>
    <dgm:pt modelId="{816C6AB3-2B00-460D-8941-9CBFFCC2AD5E}">
      <dgm:prSet custT="1"/>
      <dgm:spPr/>
      <dgm:t>
        <a:bodyPr/>
        <a:lstStyle/>
        <a:p>
          <a:r>
            <a:rPr lang="en-US" sz="1800" b="1" dirty="0">
              <a:latin typeface="Arial" panose="020B0604020202020204" pitchFamily="34" charset="0"/>
              <a:cs typeface="Arial" panose="020B0604020202020204" pitchFamily="34" charset="0"/>
            </a:rPr>
            <a:t>An annual self-evaluation tool can assist Trustees to assess the competencies essential to their performance as Board members. Further, it will assist them in seeking opportunities for training and continuing education and adjust individual perception of operation and gaps in information.</a:t>
          </a:r>
        </a:p>
      </dgm:t>
    </dgm:pt>
    <dgm:pt modelId="{F03E53A0-C315-4F95-9402-FD73FE238C68}" type="parTrans" cxnId="{19679BB2-6EC5-49E5-9F54-715C710439B0}">
      <dgm:prSet/>
      <dgm:spPr/>
      <dgm:t>
        <a:bodyPr/>
        <a:lstStyle/>
        <a:p>
          <a:endParaRPr lang="en-US"/>
        </a:p>
      </dgm:t>
    </dgm:pt>
    <dgm:pt modelId="{D4F06CA9-08B4-4247-BC08-BD68E594571F}" type="sibTrans" cxnId="{19679BB2-6EC5-49E5-9F54-715C710439B0}">
      <dgm:prSet/>
      <dgm:spPr/>
      <dgm:t>
        <a:bodyPr/>
        <a:lstStyle/>
        <a:p>
          <a:endParaRPr lang="en-US"/>
        </a:p>
      </dgm:t>
    </dgm:pt>
    <dgm:pt modelId="{8D08F8CF-74E1-4C44-8BF6-AF258697C407}" type="pres">
      <dgm:prSet presAssocID="{AD88DFB7-7FE4-43F7-A051-4E19101EA996}" presName="root" presStyleCnt="0">
        <dgm:presLayoutVars>
          <dgm:dir/>
          <dgm:resizeHandles val="exact"/>
        </dgm:presLayoutVars>
      </dgm:prSet>
      <dgm:spPr/>
    </dgm:pt>
    <dgm:pt modelId="{64CCCA25-035E-4A8D-8F13-EA8232D3D8EF}" type="pres">
      <dgm:prSet presAssocID="{F0885CB7-DBA6-4DC8-84DC-2E3B9FDB815B}" presName="compNode" presStyleCnt="0"/>
      <dgm:spPr/>
    </dgm:pt>
    <dgm:pt modelId="{66526978-5CEB-49A9-918D-10ED9657D665}" type="pres">
      <dgm:prSet presAssocID="{F0885CB7-DBA6-4DC8-84DC-2E3B9FDB815B}" presName="bgRect" presStyleLbl="bgShp" presStyleIdx="0" presStyleCnt="3" custLinFactNeighborX="1672" custLinFactNeighborY="-396"/>
      <dgm:spPr/>
    </dgm:pt>
    <dgm:pt modelId="{265403A6-3AF7-43E6-8D5F-B3424EDF49BC}" type="pres">
      <dgm:prSet presAssocID="{F0885CB7-DBA6-4DC8-84DC-2E3B9FDB815B}"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039A0F35-5F63-4AB6-AA2A-B58D4322A42A}" type="pres">
      <dgm:prSet presAssocID="{F0885CB7-DBA6-4DC8-84DC-2E3B9FDB815B}" presName="spaceRect" presStyleCnt="0"/>
      <dgm:spPr/>
    </dgm:pt>
    <dgm:pt modelId="{D59F1530-B213-4ACB-81DB-8397F0F75191}" type="pres">
      <dgm:prSet presAssocID="{F0885CB7-DBA6-4DC8-84DC-2E3B9FDB815B}" presName="parTx" presStyleLbl="revTx" presStyleIdx="0" presStyleCnt="3">
        <dgm:presLayoutVars>
          <dgm:chMax val="0"/>
          <dgm:chPref val="0"/>
        </dgm:presLayoutVars>
      </dgm:prSet>
      <dgm:spPr/>
    </dgm:pt>
    <dgm:pt modelId="{87DA6A39-65BC-495D-8706-E92A437A1BB1}" type="pres">
      <dgm:prSet presAssocID="{E27C013B-D6FF-41C9-9D24-BC677BFB487F}" presName="sibTrans" presStyleCnt="0"/>
      <dgm:spPr/>
    </dgm:pt>
    <dgm:pt modelId="{88C2911E-3FEF-4577-9333-99F107B1E63B}" type="pres">
      <dgm:prSet presAssocID="{F7701939-F218-4047-9B42-2B58BEC7EBAF}" presName="compNode" presStyleCnt="0"/>
      <dgm:spPr/>
    </dgm:pt>
    <dgm:pt modelId="{FDD45D71-7E8C-458D-B512-E17DF3DBA9C3}" type="pres">
      <dgm:prSet presAssocID="{F7701939-F218-4047-9B42-2B58BEC7EBAF}" presName="bgRect" presStyleLbl="bgShp" presStyleIdx="1" presStyleCnt="3" custLinFactNeighborX="5797" custLinFactNeighborY="12586"/>
      <dgm:spPr/>
    </dgm:pt>
    <dgm:pt modelId="{DE65E11B-2BA6-4582-AEF4-8B9D35E78F5F}" type="pres">
      <dgm:prSet presAssocID="{F7701939-F218-4047-9B42-2B58BEC7EBA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4CD8BA05-3A27-4420-8032-8502267BCC1F}" type="pres">
      <dgm:prSet presAssocID="{F7701939-F218-4047-9B42-2B58BEC7EBAF}" presName="spaceRect" presStyleCnt="0"/>
      <dgm:spPr/>
    </dgm:pt>
    <dgm:pt modelId="{E4292DEB-B338-4454-86C7-31175B84DEB5}" type="pres">
      <dgm:prSet presAssocID="{F7701939-F218-4047-9B42-2B58BEC7EBAF}" presName="parTx" presStyleLbl="revTx" presStyleIdx="1" presStyleCnt="3">
        <dgm:presLayoutVars>
          <dgm:chMax val="0"/>
          <dgm:chPref val="0"/>
        </dgm:presLayoutVars>
      </dgm:prSet>
      <dgm:spPr/>
    </dgm:pt>
    <dgm:pt modelId="{D851DA85-821E-4D98-95F1-04EBD0052A3B}" type="pres">
      <dgm:prSet presAssocID="{2CDFB3F9-1542-4E05-A9A0-FD0072194A7E}" presName="sibTrans" presStyleCnt="0"/>
      <dgm:spPr/>
    </dgm:pt>
    <dgm:pt modelId="{511DF565-1AAC-4560-B66C-7019E9705E6A}" type="pres">
      <dgm:prSet presAssocID="{816C6AB3-2B00-460D-8941-9CBFFCC2AD5E}" presName="compNode" presStyleCnt="0"/>
      <dgm:spPr/>
    </dgm:pt>
    <dgm:pt modelId="{A8E41538-79F5-40EF-95A6-62634709CB86}" type="pres">
      <dgm:prSet presAssocID="{816C6AB3-2B00-460D-8941-9CBFFCC2AD5E}" presName="bgRect" presStyleLbl="bgShp" presStyleIdx="2" presStyleCnt="3"/>
      <dgm:spPr/>
    </dgm:pt>
    <dgm:pt modelId="{B39936C8-3FFF-4485-97BE-23CD5708230C}" type="pres">
      <dgm:prSet presAssocID="{816C6AB3-2B00-460D-8941-9CBFFCC2AD5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siness Growth"/>
        </a:ext>
      </dgm:extLst>
    </dgm:pt>
    <dgm:pt modelId="{C3DC719C-FCE4-4AB1-B6A6-6D10E62E91A4}" type="pres">
      <dgm:prSet presAssocID="{816C6AB3-2B00-460D-8941-9CBFFCC2AD5E}" presName="spaceRect" presStyleCnt="0"/>
      <dgm:spPr/>
    </dgm:pt>
    <dgm:pt modelId="{3C167953-09F6-4B79-AB18-348CBF74D207}" type="pres">
      <dgm:prSet presAssocID="{816C6AB3-2B00-460D-8941-9CBFFCC2AD5E}" presName="parTx" presStyleLbl="revTx" presStyleIdx="2" presStyleCnt="3">
        <dgm:presLayoutVars>
          <dgm:chMax val="0"/>
          <dgm:chPref val="0"/>
        </dgm:presLayoutVars>
      </dgm:prSet>
      <dgm:spPr/>
    </dgm:pt>
  </dgm:ptLst>
  <dgm:cxnLst>
    <dgm:cxn modelId="{0044D907-8B14-438F-B45C-42D8B08CF40B}" srcId="{AD88DFB7-7FE4-43F7-A051-4E19101EA996}" destId="{F7701939-F218-4047-9B42-2B58BEC7EBAF}" srcOrd="1" destOrd="0" parTransId="{B3E0C96E-55DA-405F-AB6A-6E9187D124BC}" sibTransId="{2CDFB3F9-1542-4E05-A9A0-FD0072194A7E}"/>
    <dgm:cxn modelId="{272E400D-8934-46A2-A402-CFB428AA9C9E}" srcId="{AD88DFB7-7FE4-43F7-A051-4E19101EA996}" destId="{F0885CB7-DBA6-4DC8-84DC-2E3B9FDB815B}" srcOrd="0" destOrd="0" parTransId="{21C3C33D-F651-42C9-9884-C58BBE4A5460}" sibTransId="{E27C013B-D6FF-41C9-9D24-BC677BFB487F}"/>
    <dgm:cxn modelId="{1CD09E1E-8F89-4899-B0B0-C41B15E85BD5}" type="presOf" srcId="{F7701939-F218-4047-9B42-2B58BEC7EBAF}" destId="{E4292DEB-B338-4454-86C7-31175B84DEB5}" srcOrd="0" destOrd="0" presId="urn:microsoft.com/office/officeart/2018/2/layout/IconVerticalSolidList"/>
    <dgm:cxn modelId="{D7E8612B-4C1F-45F1-8491-4112459EDE5F}" type="presOf" srcId="{AD88DFB7-7FE4-43F7-A051-4E19101EA996}" destId="{8D08F8CF-74E1-4C44-8BF6-AF258697C407}" srcOrd="0" destOrd="0" presId="urn:microsoft.com/office/officeart/2018/2/layout/IconVerticalSolidList"/>
    <dgm:cxn modelId="{19679BB2-6EC5-49E5-9F54-715C710439B0}" srcId="{AD88DFB7-7FE4-43F7-A051-4E19101EA996}" destId="{816C6AB3-2B00-460D-8941-9CBFFCC2AD5E}" srcOrd="2" destOrd="0" parTransId="{F03E53A0-C315-4F95-9402-FD73FE238C68}" sibTransId="{D4F06CA9-08B4-4247-BC08-BD68E594571F}"/>
    <dgm:cxn modelId="{08793CE9-EE9E-447A-BD27-0E45AF045763}" type="presOf" srcId="{816C6AB3-2B00-460D-8941-9CBFFCC2AD5E}" destId="{3C167953-09F6-4B79-AB18-348CBF74D207}" srcOrd="0" destOrd="0" presId="urn:microsoft.com/office/officeart/2018/2/layout/IconVerticalSolidList"/>
    <dgm:cxn modelId="{95DE21FA-7D96-460E-963E-AFA85908A797}" type="presOf" srcId="{F0885CB7-DBA6-4DC8-84DC-2E3B9FDB815B}" destId="{D59F1530-B213-4ACB-81DB-8397F0F75191}" srcOrd="0" destOrd="0" presId="urn:microsoft.com/office/officeart/2018/2/layout/IconVerticalSolidList"/>
    <dgm:cxn modelId="{F46BF46F-763D-46A3-8672-0AC2BE67D50A}" type="presParOf" srcId="{8D08F8CF-74E1-4C44-8BF6-AF258697C407}" destId="{64CCCA25-035E-4A8D-8F13-EA8232D3D8EF}" srcOrd="0" destOrd="0" presId="urn:microsoft.com/office/officeart/2018/2/layout/IconVerticalSolidList"/>
    <dgm:cxn modelId="{20CEB734-EA1D-419B-9063-57B8F2DF80BB}" type="presParOf" srcId="{64CCCA25-035E-4A8D-8F13-EA8232D3D8EF}" destId="{66526978-5CEB-49A9-918D-10ED9657D665}" srcOrd="0" destOrd="0" presId="urn:microsoft.com/office/officeart/2018/2/layout/IconVerticalSolidList"/>
    <dgm:cxn modelId="{82A0491A-57A4-45BF-86FB-36DEB62063BD}" type="presParOf" srcId="{64CCCA25-035E-4A8D-8F13-EA8232D3D8EF}" destId="{265403A6-3AF7-43E6-8D5F-B3424EDF49BC}" srcOrd="1" destOrd="0" presId="urn:microsoft.com/office/officeart/2018/2/layout/IconVerticalSolidList"/>
    <dgm:cxn modelId="{380D1F38-D78A-46DE-8F3B-F89F38760BB5}" type="presParOf" srcId="{64CCCA25-035E-4A8D-8F13-EA8232D3D8EF}" destId="{039A0F35-5F63-4AB6-AA2A-B58D4322A42A}" srcOrd="2" destOrd="0" presId="urn:microsoft.com/office/officeart/2018/2/layout/IconVerticalSolidList"/>
    <dgm:cxn modelId="{BB4DE687-FB23-4CDB-8D72-6543F2E2CC6E}" type="presParOf" srcId="{64CCCA25-035E-4A8D-8F13-EA8232D3D8EF}" destId="{D59F1530-B213-4ACB-81DB-8397F0F75191}" srcOrd="3" destOrd="0" presId="urn:microsoft.com/office/officeart/2018/2/layout/IconVerticalSolidList"/>
    <dgm:cxn modelId="{26D22CB2-DC43-42F7-AE16-A6E62DBBE635}" type="presParOf" srcId="{8D08F8CF-74E1-4C44-8BF6-AF258697C407}" destId="{87DA6A39-65BC-495D-8706-E92A437A1BB1}" srcOrd="1" destOrd="0" presId="urn:microsoft.com/office/officeart/2018/2/layout/IconVerticalSolidList"/>
    <dgm:cxn modelId="{7F9A1C0E-EABF-4C49-A464-41591437F576}" type="presParOf" srcId="{8D08F8CF-74E1-4C44-8BF6-AF258697C407}" destId="{88C2911E-3FEF-4577-9333-99F107B1E63B}" srcOrd="2" destOrd="0" presId="urn:microsoft.com/office/officeart/2018/2/layout/IconVerticalSolidList"/>
    <dgm:cxn modelId="{D8D67CD1-044A-4828-9076-1D61BDA1DA7C}" type="presParOf" srcId="{88C2911E-3FEF-4577-9333-99F107B1E63B}" destId="{FDD45D71-7E8C-458D-B512-E17DF3DBA9C3}" srcOrd="0" destOrd="0" presId="urn:microsoft.com/office/officeart/2018/2/layout/IconVerticalSolidList"/>
    <dgm:cxn modelId="{9E214AE5-0C81-4F1A-9815-A35DE0B4A08A}" type="presParOf" srcId="{88C2911E-3FEF-4577-9333-99F107B1E63B}" destId="{DE65E11B-2BA6-4582-AEF4-8B9D35E78F5F}" srcOrd="1" destOrd="0" presId="urn:microsoft.com/office/officeart/2018/2/layout/IconVerticalSolidList"/>
    <dgm:cxn modelId="{D6205E23-D78E-47BC-929D-1AEBF959D173}" type="presParOf" srcId="{88C2911E-3FEF-4577-9333-99F107B1E63B}" destId="{4CD8BA05-3A27-4420-8032-8502267BCC1F}" srcOrd="2" destOrd="0" presId="urn:microsoft.com/office/officeart/2018/2/layout/IconVerticalSolidList"/>
    <dgm:cxn modelId="{D7686474-56AE-4EA8-A157-43A67E7D3100}" type="presParOf" srcId="{88C2911E-3FEF-4577-9333-99F107B1E63B}" destId="{E4292DEB-B338-4454-86C7-31175B84DEB5}" srcOrd="3" destOrd="0" presId="urn:microsoft.com/office/officeart/2018/2/layout/IconVerticalSolidList"/>
    <dgm:cxn modelId="{757450F0-AC58-4B10-83BE-C0D31528AA7E}" type="presParOf" srcId="{8D08F8CF-74E1-4C44-8BF6-AF258697C407}" destId="{D851DA85-821E-4D98-95F1-04EBD0052A3B}" srcOrd="3" destOrd="0" presId="urn:microsoft.com/office/officeart/2018/2/layout/IconVerticalSolidList"/>
    <dgm:cxn modelId="{33AC7CC9-91C0-4EAC-B2DC-42368807A819}" type="presParOf" srcId="{8D08F8CF-74E1-4C44-8BF6-AF258697C407}" destId="{511DF565-1AAC-4560-B66C-7019E9705E6A}" srcOrd="4" destOrd="0" presId="urn:microsoft.com/office/officeart/2018/2/layout/IconVerticalSolidList"/>
    <dgm:cxn modelId="{638BDCCB-153F-40DE-9581-56B0BBAB0357}" type="presParOf" srcId="{511DF565-1AAC-4560-B66C-7019E9705E6A}" destId="{A8E41538-79F5-40EF-95A6-62634709CB86}" srcOrd="0" destOrd="0" presId="urn:microsoft.com/office/officeart/2018/2/layout/IconVerticalSolidList"/>
    <dgm:cxn modelId="{B4F37858-5A5C-4893-B38C-6389437EE876}" type="presParOf" srcId="{511DF565-1AAC-4560-B66C-7019E9705E6A}" destId="{B39936C8-3FFF-4485-97BE-23CD5708230C}" srcOrd="1" destOrd="0" presId="urn:microsoft.com/office/officeart/2018/2/layout/IconVerticalSolidList"/>
    <dgm:cxn modelId="{4CE43C39-0872-453E-B12E-DAFE13746395}" type="presParOf" srcId="{511DF565-1AAC-4560-B66C-7019E9705E6A}" destId="{C3DC719C-FCE4-4AB1-B6A6-6D10E62E91A4}" srcOrd="2" destOrd="0" presId="urn:microsoft.com/office/officeart/2018/2/layout/IconVerticalSolidList"/>
    <dgm:cxn modelId="{8C0D2A9C-E579-4342-A850-B81A6C7C57FD}" type="presParOf" srcId="{511DF565-1AAC-4560-B66C-7019E9705E6A}" destId="{3C167953-09F6-4B79-AB18-348CBF74D207}"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2DBDBC5-94E6-4156-9B53-5CC6E8C15EA1}" type="doc">
      <dgm:prSet loTypeId="urn:microsoft.com/office/officeart/2018/2/layout/IconCircleList" loCatId="icon" qsTypeId="urn:microsoft.com/office/officeart/2005/8/quickstyle/simple1" qsCatId="simple" csTypeId="urn:microsoft.com/office/officeart/2018/5/colors/Iconchunking_coloredtext_colorful1" csCatId="colorful" phldr="1"/>
      <dgm:spPr/>
      <dgm:t>
        <a:bodyPr/>
        <a:lstStyle/>
        <a:p>
          <a:endParaRPr lang="en-US"/>
        </a:p>
      </dgm:t>
    </dgm:pt>
    <dgm:pt modelId="{36E93756-4A2B-4939-8515-CAADE49BD809}">
      <dgm:prSet custT="1"/>
      <dgm:spPr/>
      <dgm:t>
        <a:bodyPr/>
        <a:lstStyle/>
        <a:p>
          <a:pPr>
            <a:lnSpc>
              <a:spcPct val="100000"/>
            </a:lnSpc>
          </a:pPr>
          <a:r>
            <a:rPr lang="en-US" sz="1800" b="1" dirty="0">
              <a:latin typeface="Arial" panose="020B0604020202020204" pitchFamily="34" charset="0"/>
              <a:cs typeface="Arial" panose="020B0604020202020204" pitchFamily="34" charset="0"/>
            </a:rPr>
            <a:t>It is important for Library Boards to engage in self-assessment </a:t>
          </a:r>
          <a:r>
            <a:rPr lang="en-US" sz="2000" b="1" dirty="0">
              <a:solidFill>
                <a:schemeClr val="tx2"/>
              </a:solidFill>
              <a:latin typeface="Arial" panose="020B0604020202020204" pitchFamily="34" charset="0"/>
              <a:cs typeface="Arial" panose="020B0604020202020204" pitchFamily="34" charset="0"/>
            </a:rPr>
            <a:t>to identify how they are performing</a:t>
          </a:r>
          <a:r>
            <a:rPr lang="en-US" sz="1800" b="1" dirty="0">
              <a:latin typeface="Arial" panose="020B0604020202020204" pitchFamily="34" charset="0"/>
              <a:cs typeface="Arial" panose="020B0604020202020204" pitchFamily="34" charset="0"/>
            </a:rPr>
            <a:t>, that is, how well they are fulfilling their roles and responsibilities and where they might improve. </a:t>
          </a:r>
        </a:p>
      </dgm:t>
    </dgm:pt>
    <dgm:pt modelId="{8174CC8F-EBAB-4233-A537-6B8A05EF0A3B}" type="parTrans" cxnId="{8A06D277-C644-4D34-8F7F-E9D220D3088D}">
      <dgm:prSet/>
      <dgm:spPr/>
      <dgm:t>
        <a:bodyPr/>
        <a:lstStyle/>
        <a:p>
          <a:endParaRPr lang="en-US"/>
        </a:p>
      </dgm:t>
    </dgm:pt>
    <dgm:pt modelId="{C81F2C66-0910-420C-B7C1-16FC262B25DA}" type="sibTrans" cxnId="{8A06D277-C644-4D34-8F7F-E9D220D3088D}">
      <dgm:prSet/>
      <dgm:spPr/>
      <dgm:t>
        <a:bodyPr/>
        <a:lstStyle/>
        <a:p>
          <a:pPr>
            <a:lnSpc>
              <a:spcPct val="100000"/>
            </a:lnSpc>
          </a:pPr>
          <a:endParaRPr lang="en-US"/>
        </a:p>
      </dgm:t>
    </dgm:pt>
    <dgm:pt modelId="{592587A7-01BE-4FA4-A256-819473BA5D67}">
      <dgm:prSet custT="1"/>
      <dgm:spPr/>
      <dgm:t>
        <a:bodyPr/>
        <a:lstStyle/>
        <a:p>
          <a:pPr>
            <a:lnSpc>
              <a:spcPct val="100000"/>
            </a:lnSpc>
          </a:pPr>
          <a:r>
            <a:rPr lang="en-US" sz="1600" b="1" dirty="0">
              <a:solidFill>
                <a:schemeClr val="tx1">
                  <a:lumMod val="65000"/>
                  <a:lumOff val="35000"/>
                </a:schemeClr>
              </a:solidFill>
              <a:latin typeface="Arial" panose="020B0604020202020204" pitchFamily="34" charset="0"/>
              <a:cs typeface="Arial" panose="020B0604020202020204" pitchFamily="34" charset="0"/>
            </a:rPr>
            <a:t>We, the Executive Board of the Association of Connecticut Library Boards have developed the attached self-assessment instrument to assist your Library Board in determining its strengths and weaknesses.  </a:t>
          </a:r>
          <a:r>
            <a:rPr lang="en-US" sz="1600" b="1" dirty="0">
              <a:solidFill>
                <a:srgbClr val="FF0000"/>
              </a:solidFill>
              <a:latin typeface="Arial" panose="020B0604020202020204" pitchFamily="34" charset="0"/>
              <a:cs typeface="Arial" panose="020B0604020202020204" pitchFamily="34" charset="0"/>
            </a:rPr>
            <a:t>We recommend that an assessment be undertaken every two years</a:t>
          </a:r>
          <a:r>
            <a:rPr lang="en-US" sz="1600" dirty="0">
              <a:solidFill>
                <a:srgbClr val="FF0000"/>
              </a:solidFill>
              <a:latin typeface="Arial" panose="020B0604020202020204" pitchFamily="34" charset="0"/>
              <a:cs typeface="Arial" panose="020B0604020202020204" pitchFamily="34" charset="0"/>
            </a:rPr>
            <a:t>. </a:t>
          </a:r>
        </a:p>
      </dgm:t>
    </dgm:pt>
    <dgm:pt modelId="{E4F78132-0135-48E9-8DE2-CD49409B0DAC}" type="parTrans" cxnId="{85ED2D9A-8993-449A-A35A-E45C60B0597A}">
      <dgm:prSet/>
      <dgm:spPr/>
      <dgm:t>
        <a:bodyPr/>
        <a:lstStyle/>
        <a:p>
          <a:endParaRPr lang="en-US"/>
        </a:p>
      </dgm:t>
    </dgm:pt>
    <dgm:pt modelId="{739D3963-54B2-4FD9-8BF1-BE2E72546B77}" type="sibTrans" cxnId="{85ED2D9A-8993-449A-A35A-E45C60B0597A}">
      <dgm:prSet/>
      <dgm:spPr/>
      <dgm:t>
        <a:bodyPr/>
        <a:lstStyle/>
        <a:p>
          <a:pPr>
            <a:lnSpc>
              <a:spcPct val="100000"/>
            </a:lnSpc>
          </a:pPr>
          <a:endParaRPr lang="en-US"/>
        </a:p>
      </dgm:t>
    </dgm:pt>
    <dgm:pt modelId="{586F8451-C1C3-4D37-9E33-51DA31421038}">
      <dgm:prSet custT="1"/>
      <dgm:spPr/>
      <dgm:t>
        <a:bodyPr/>
        <a:lstStyle/>
        <a:p>
          <a:pPr>
            <a:lnSpc>
              <a:spcPct val="100000"/>
            </a:lnSpc>
          </a:pPr>
          <a:r>
            <a:rPr lang="en-US" sz="1800" b="1" dirty="0">
              <a:latin typeface="Arial" panose="020B0604020202020204" pitchFamily="34" charset="0"/>
              <a:cs typeface="Arial" panose="020B0604020202020204" pitchFamily="34" charset="0"/>
            </a:rPr>
            <a:t>Although we have written this instrument for the Board to self-assess we also </a:t>
          </a:r>
          <a:r>
            <a:rPr lang="en-US" sz="1800" b="1" dirty="0">
              <a:solidFill>
                <a:schemeClr val="tx2"/>
              </a:solidFill>
              <a:latin typeface="Arial" panose="020B0604020202020204" pitchFamily="34" charset="0"/>
              <a:cs typeface="Arial" panose="020B0604020202020204" pitchFamily="34" charset="0"/>
            </a:rPr>
            <a:t>recommend that individual board members assess themselves anonymously </a:t>
          </a:r>
          <a:r>
            <a:rPr lang="en-US" sz="1800" b="1" dirty="0">
              <a:solidFill>
                <a:srgbClr val="FFC000"/>
              </a:solidFill>
              <a:latin typeface="Arial" panose="020B0604020202020204" pitchFamily="34" charset="0"/>
              <a:cs typeface="Arial" panose="020B0604020202020204" pitchFamily="34" charset="0"/>
            </a:rPr>
            <a:t>to gain insight into their own personal performance. </a:t>
          </a:r>
        </a:p>
      </dgm:t>
    </dgm:pt>
    <dgm:pt modelId="{2BE63021-A27C-471D-8DA4-EBD0DD040C1F}" type="parTrans" cxnId="{49ED0BAE-56A6-4A1F-8AE7-112C14705632}">
      <dgm:prSet/>
      <dgm:spPr/>
      <dgm:t>
        <a:bodyPr/>
        <a:lstStyle/>
        <a:p>
          <a:endParaRPr lang="en-US"/>
        </a:p>
      </dgm:t>
    </dgm:pt>
    <dgm:pt modelId="{8E2EAC9C-7C59-4694-98D9-519E081A89E8}" type="sibTrans" cxnId="{49ED0BAE-56A6-4A1F-8AE7-112C14705632}">
      <dgm:prSet/>
      <dgm:spPr/>
      <dgm:t>
        <a:bodyPr/>
        <a:lstStyle/>
        <a:p>
          <a:pPr>
            <a:lnSpc>
              <a:spcPct val="100000"/>
            </a:lnSpc>
          </a:pPr>
          <a:endParaRPr lang="en-US"/>
        </a:p>
      </dgm:t>
    </dgm:pt>
    <dgm:pt modelId="{0A8B23B2-39BD-482B-9771-3EFD397006EE}">
      <dgm:prSet custT="1"/>
      <dgm:spPr/>
      <dgm:t>
        <a:bodyPr/>
        <a:lstStyle/>
        <a:p>
          <a:pPr>
            <a:lnSpc>
              <a:spcPct val="100000"/>
            </a:lnSpc>
          </a:pPr>
          <a:r>
            <a:rPr lang="en-US" sz="2000" dirty="0">
              <a:latin typeface="Arial" panose="020B0604020202020204" pitchFamily="34" charset="0"/>
              <a:cs typeface="Arial" panose="020B0604020202020204" pitchFamily="34" charset="0"/>
            </a:rPr>
            <a:t>Boards have fiscal and administrative decisions to make which effect the functioning of their library. A self-assessment will enable a Board </a:t>
          </a:r>
          <a:r>
            <a:rPr lang="en-US" sz="2000" b="1" dirty="0">
              <a:solidFill>
                <a:schemeClr val="tx2"/>
              </a:solidFill>
              <a:latin typeface="Arial" panose="020B0604020202020204" pitchFamily="34" charset="0"/>
              <a:cs typeface="Arial" panose="020B0604020202020204" pitchFamily="34" charset="0"/>
            </a:rPr>
            <a:t>to obtain the information necessary to make decisions as a Board</a:t>
          </a:r>
          <a:r>
            <a:rPr lang="en-US" sz="2000" dirty="0">
              <a:latin typeface="Arial" panose="020B0604020202020204" pitchFamily="34" charset="0"/>
              <a:cs typeface="Arial" panose="020B0604020202020204" pitchFamily="34" charset="0"/>
            </a:rPr>
            <a:t>.</a:t>
          </a:r>
        </a:p>
      </dgm:t>
    </dgm:pt>
    <dgm:pt modelId="{C6B5AF3F-A40F-407B-B850-C68BD959CFD2}" type="parTrans" cxnId="{B6EF9EAC-FA3F-464A-A6DC-984463C47973}">
      <dgm:prSet/>
      <dgm:spPr/>
      <dgm:t>
        <a:bodyPr/>
        <a:lstStyle/>
        <a:p>
          <a:endParaRPr lang="en-US"/>
        </a:p>
      </dgm:t>
    </dgm:pt>
    <dgm:pt modelId="{1CF76633-E424-4FF3-AE3D-F160AB6C4E10}" type="sibTrans" cxnId="{B6EF9EAC-FA3F-464A-A6DC-984463C47973}">
      <dgm:prSet/>
      <dgm:spPr/>
      <dgm:t>
        <a:bodyPr/>
        <a:lstStyle/>
        <a:p>
          <a:endParaRPr lang="en-US"/>
        </a:p>
      </dgm:t>
    </dgm:pt>
    <dgm:pt modelId="{D23C937A-282A-4F32-83BF-7E6C79FBA294}" type="pres">
      <dgm:prSet presAssocID="{22DBDBC5-94E6-4156-9B53-5CC6E8C15EA1}" presName="root" presStyleCnt="0">
        <dgm:presLayoutVars>
          <dgm:dir/>
          <dgm:resizeHandles val="exact"/>
        </dgm:presLayoutVars>
      </dgm:prSet>
      <dgm:spPr/>
    </dgm:pt>
    <dgm:pt modelId="{B4727218-0BF1-45A9-9943-54F52390564F}" type="pres">
      <dgm:prSet presAssocID="{22DBDBC5-94E6-4156-9B53-5CC6E8C15EA1}" presName="container" presStyleCnt="0">
        <dgm:presLayoutVars>
          <dgm:dir/>
          <dgm:resizeHandles val="exact"/>
        </dgm:presLayoutVars>
      </dgm:prSet>
      <dgm:spPr/>
    </dgm:pt>
    <dgm:pt modelId="{4D0FAB31-739C-4074-89A6-3F6B760A3099}" type="pres">
      <dgm:prSet presAssocID="{36E93756-4A2B-4939-8515-CAADE49BD809}" presName="compNode" presStyleCnt="0"/>
      <dgm:spPr/>
    </dgm:pt>
    <dgm:pt modelId="{6A3ED6DA-D2A7-4627-A369-8EFD01ABC56D}" type="pres">
      <dgm:prSet presAssocID="{36E93756-4A2B-4939-8515-CAADE49BD809}" presName="iconBgRect" presStyleLbl="bgShp" presStyleIdx="0" presStyleCnt="4"/>
      <dgm:spPr/>
    </dgm:pt>
    <dgm:pt modelId="{26FB047F-5A7B-4B63-BB25-01E8D8BC7366}" type="pres">
      <dgm:prSet presAssocID="{36E93756-4A2B-4939-8515-CAADE49BD809}"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on Shelf"/>
        </a:ext>
      </dgm:extLst>
    </dgm:pt>
    <dgm:pt modelId="{84BBB98D-E9BA-4AC8-A42F-4D05AE4FC8CD}" type="pres">
      <dgm:prSet presAssocID="{36E93756-4A2B-4939-8515-CAADE49BD809}" presName="spaceRect" presStyleCnt="0"/>
      <dgm:spPr/>
    </dgm:pt>
    <dgm:pt modelId="{04585757-8E0A-4989-B842-0720B1C24389}" type="pres">
      <dgm:prSet presAssocID="{36E93756-4A2B-4939-8515-CAADE49BD809}" presName="textRect" presStyleLbl="revTx" presStyleIdx="0" presStyleCnt="4">
        <dgm:presLayoutVars>
          <dgm:chMax val="1"/>
          <dgm:chPref val="1"/>
        </dgm:presLayoutVars>
      </dgm:prSet>
      <dgm:spPr/>
    </dgm:pt>
    <dgm:pt modelId="{59241FA9-A42C-4AC0-99FD-336E669D5689}" type="pres">
      <dgm:prSet presAssocID="{C81F2C66-0910-420C-B7C1-16FC262B25DA}" presName="sibTrans" presStyleLbl="sibTrans2D1" presStyleIdx="0" presStyleCnt="0"/>
      <dgm:spPr/>
    </dgm:pt>
    <dgm:pt modelId="{E704A96E-7E4D-477B-9DFB-67EE92E5F03B}" type="pres">
      <dgm:prSet presAssocID="{592587A7-01BE-4FA4-A256-819473BA5D67}" presName="compNode" presStyleCnt="0"/>
      <dgm:spPr/>
    </dgm:pt>
    <dgm:pt modelId="{75175502-80A2-43DE-88FD-5921C8F4B6EE}" type="pres">
      <dgm:prSet presAssocID="{592587A7-01BE-4FA4-A256-819473BA5D67}" presName="iconBgRect" presStyleLbl="bgShp" presStyleIdx="1" presStyleCnt="4"/>
      <dgm:spPr/>
    </dgm:pt>
    <dgm:pt modelId="{F42C8D97-AD41-4AF2-86C7-8A78993CE4B8}" type="pres">
      <dgm:prSet presAssocID="{592587A7-01BE-4FA4-A256-819473BA5D67}"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lassroom"/>
        </a:ext>
      </dgm:extLst>
    </dgm:pt>
    <dgm:pt modelId="{756CBE18-02B7-4938-8F11-632470FAB70E}" type="pres">
      <dgm:prSet presAssocID="{592587A7-01BE-4FA4-A256-819473BA5D67}" presName="spaceRect" presStyleCnt="0"/>
      <dgm:spPr/>
    </dgm:pt>
    <dgm:pt modelId="{160833CE-7418-42B9-A16A-13554F91D847}" type="pres">
      <dgm:prSet presAssocID="{592587A7-01BE-4FA4-A256-819473BA5D67}" presName="textRect" presStyleLbl="revTx" presStyleIdx="1" presStyleCnt="4">
        <dgm:presLayoutVars>
          <dgm:chMax val="1"/>
          <dgm:chPref val="1"/>
        </dgm:presLayoutVars>
      </dgm:prSet>
      <dgm:spPr/>
    </dgm:pt>
    <dgm:pt modelId="{7A68A2DB-5986-4D70-B41D-B75097BF8501}" type="pres">
      <dgm:prSet presAssocID="{739D3963-54B2-4FD9-8BF1-BE2E72546B77}" presName="sibTrans" presStyleLbl="sibTrans2D1" presStyleIdx="0" presStyleCnt="0"/>
      <dgm:spPr/>
    </dgm:pt>
    <dgm:pt modelId="{E488445B-F3A9-40C1-A465-4BEDD9E110A0}" type="pres">
      <dgm:prSet presAssocID="{586F8451-C1C3-4D37-9E33-51DA31421038}" presName="compNode" presStyleCnt="0"/>
      <dgm:spPr/>
    </dgm:pt>
    <dgm:pt modelId="{3A9730A6-C1B0-4D87-8693-E23C6757383D}" type="pres">
      <dgm:prSet presAssocID="{586F8451-C1C3-4D37-9E33-51DA31421038}" presName="iconBgRect" presStyleLbl="bgShp" presStyleIdx="2" presStyleCnt="4"/>
      <dgm:spPr/>
    </dgm:pt>
    <dgm:pt modelId="{FA7EF8CA-56CB-4A48-95AD-51C76D465911}" type="pres">
      <dgm:prSet presAssocID="{586F8451-C1C3-4D37-9E33-51DA31421038}"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resentation with Checklist"/>
        </a:ext>
      </dgm:extLst>
    </dgm:pt>
    <dgm:pt modelId="{507FB3DD-6AAF-4388-A650-4C3BAEECD59B}" type="pres">
      <dgm:prSet presAssocID="{586F8451-C1C3-4D37-9E33-51DA31421038}" presName="spaceRect" presStyleCnt="0"/>
      <dgm:spPr/>
    </dgm:pt>
    <dgm:pt modelId="{991071E9-A4BD-4DF6-A526-BB9D69F0E4E0}" type="pres">
      <dgm:prSet presAssocID="{586F8451-C1C3-4D37-9E33-51DA31421038}" presName="textRect" presStyleLbl="revTx" presStyleIdx="2" presStyleCnt="4" custScaleY="172469">
        <dgm:presLayoutVars>
          <dgm:chMax val="1"/>
          <dgm:chPref val="1"/>
        </dgm:presLayoutVars>
      </dgm:prSet>
      <dgm:spPr/>
    </dgm:pt>
    <dgm:pt modelId="{B037D57E-5694-4449-99E4-A9CBD0D16C74}" type="pres">
      <dgm:prSet presAssocID="{8E2EAC9C-7C59-4694-98D9-519E081A89E8}" presName="sibTrans" presStyleLbl="sibTrans2D1" presStyleIdx="0" presStyleCnt="0"/>
      <dgm:spPr/>
    </dgm:pt>
    <dgm:pt modelId="{7016E292-DEF9-4F5E-A604-3E4938D8C33B}" type="pres">
      <dgm:prSet presAssocID="{0A8B23B2-39BD-482B-9771-3EFD397006EE}" presName="compNode" presStyleCnt="0"/>
      <dgm:spPr/>
    </dgm:pt>
    <dgm:pt modelId="{876358BB-AD21-41CC-89BA-85E11F2BDBDA}" type="pres">
      <dgm:prSet presAssocID="{0A8B23B2-39BD-482B-9771-3EFD397006EE}" presName="iconBgRect" presStyleLbl="bgShp" presStyleIdx="3" presStyleCnt="4"/>
      <dgm:spPr/>
    </dgm:pt>
    <dgm:pt modelId="{D9DCA1AF-CB1B-41BC-8FDA-78B10928B84A}" type="pres">
      <dgm:prSet presAssocID="{0A8B23B2-39BD-482B-9771-3EFD397006EE}"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a:ext>
      </dgm:extLst>
    </dgm:pt>
    <dgm:pt modelId="{CB237A0C-2597-47D0-8B8E-CA4D480889C0}" type="pres">
      <dgm:prSet presAssocID="{0A8B23B2-39BD-482B-9771-3EFD397006EE}" presName="spaceRect" presStyleCnt="0"/>
      <dgm:spPr/>
    </dgm:pt>
    <dgm:pt modelId="{9C0A2E7A-09C6-4ECC-A308-3853690DA282}" type="pres">
      <dgm:prSet presAssocID="{0A8B23B2-39BD-482B-9771-3EFD397006EE}" presName="textRect" presStyleLbl="revTx" presStyleIdx="3" presStyleCnt="4">
        <dgm:presLayoutVars>
          <dgm:chMax val="1"/>
          <dgm:chPref val="1"/>
        </dgm:presLayoutVars>
      </dgm:prSet>
      <dgm:spPr/>
    </dgm:pt>
  </dgm:ptLst>
  <dgm:cxnLst>
    <dgm:cxn modelId="{3E94AE11-4DE0-4EE6-9BE2-36FE56858724}" type="presOf" srcId="{8E2EAC9C-7C59-4694-98D9-519E081A89E8}" destId="{B037D57E-5694-4449-99E4-A9CBD0D16C74}" srcOrd="0" destOrd="0" presId="urn:microsoft.com/office/officeart/2018/2/layout/IconCircleList"/>
    <dgm:cxn modelId="{031E3B1C-1FC3-4637-817B-AC6938A89D76}" type="presOf" srcId="{0A8B23B2-39BD-482B-9771-3EFD397006EE}" destId="{9C0A2E7A-09C6-4ECC-A308-3853690DA282}" srcOrd="0" destOrd="0" presId="urn:microsoft.com/office/officeart/2018/2/layout/IconCircleList"/>
    <dgm:cxn modelId="{0466A924-FC1B-4B48-8515-582AD7C978AC}" type="presOf" srcId="{22DBDBC5-94E6-4156-9B53-5CC6E8C15EA1}" destId="{D23C937A-282A-4F32-83BF-7E6C79FBA294}" srcOrd="0" destOrd="0" presId="urn:microsoft.com/office/officeart/2018/2/layout/IconCircleList"/>
    <dgm:cxn modelId="{0BC3FE67-6606-4EE9-9635-C37E622CB059}" type="presOf" srcId="{592587A7-01BE-4FA4-A256-819473BA5D67}" destId="{160833CE-7418-42B9-A16A-13554F91D847}" srcOrd="0" destOrd="0" presId="urn:microsoft.com/office/officeart/2018/2/layout/IconCircleList"/>
    <dgm:cxn modelId="{E3D33775-24B5-4829-82D8-BC874507E141}" type="presOf" srcId="{586F8451-C1C3-4D37-9E33-51DA31421038}" destId="{991071E9-A4BD-4DF6-A526-BB9D69F0E4E0}" srcOrd="0" destOrd="0" presId="urn:microsoft.com/office/officeart/2018/2/layout/IconCircleList"/>
    <dgm:cxn modelId="{8A06D277-C644-4D34-8F7F-E9D220D3088D}" srcId="{22DBDBC5-94E6-4156-9B53-5CC6E8C15EA1}" destId="{36E93756-4A2B-4939-8515-CAADE49BD809}" srcOrd="0" destOrd="0" parTransId="{8174CC8F-EBAB-4233-A537-6B8A05EF0A3B}" sibTransId="{C81F2C66-0910-420C-B7C1-16FC262B25DA}"/>
    <dgm:cxn modelId="{180ECC89-FF16-4E0A-89F0-5C9A5845CD42}" type="presOf" srcId="{739D3963-54B2-4FD9-8BF1-BE2E72546B77}" destId="{7A68A2DB-5986-4D70-B41D-B75097BF8501}" srcOrd="0" destOrd="0" presId="urn:microsoft.com/office/officeart/2018/2/layout/IconCircleList"/>
    <dgm:cxn modelId="{706C3F8B-27AA-4EC5-A5E4-C470439476CC}" type="presOf" srcId="{36E93756-4A2B-4939-8515-CAADE49BD809}" destId="{04585757-8E0A-4989-B842-0720B1C24389}" srcOrd="0" destOrd="0" presId="urn:microsoft.com/office/officeart/2018/2/layout/IconCircleList"/>
    <dgm:cxn modelId="{85ED2D9A-8993-449A-A35A-E45C60B0597A}" srcId="{22DBDBC5-94E6-4156-9B53-5CC6E8C15EA1}" destId="{592587A7-01BE-4FA4-A256-819473BA5D67}" srcOrd="1" destOrd="0" parTransId="{E4F78132-0135-48E9-8DE2-CD49409B0DAC}" sibTransId="{739D3963-54B2-4FD9-8BF1-BE2E72546B77}"/>
    <dgm:cxn modelId="{B6EF9EAC-FA3F-464A-A6DC-984463C47973}" srcId="{22DBDBC5-94E6-4156-9B53-5CC6E8C15EA1}" destId="{0A8B23B2-39BD-482B-9771-3EFD397006EE}" srcOrd="3" destOrd="0" parTransId="{C6B5AF3F-A40F-407B-B850-C68BD959CFD2}" sibTransId="{1CF76633-E424-4FF3-AE3D-F160AB6C4E10}"/>
    <dgm:cxn modelId="{49ED0BAE-56A6-4A1F-8AE7-112C14705632}" srcId="{22DBDBC5-94E6-4156-9B53-5CC6E8C15EA1}" destId="{586F8451-C1C3-4D37-9E33-51DA31421038}" srcOrd="2" destOrd="0" parTransId="{2BE63021-A27C-471D-8DA4-EBD0DD040C1F}" sibTransId="{8E2EAC9C-7C59-4694-98D9-519E081A89E8}"/>
    <dgm:cxn modelId="{1FDE38CB-8F38-4BBD-AEA4-E3D21D31AF5A}" type="presOf" srcId="{C81F2C66-0910-420C-B7C1-16FC262B25DA}" destId="{59241FA9-A42C-4AC0-99FD-336E669D5689}" srcOrd="0" destOrd="0" presId="urn:microsoft.com/office/officeart/2018/2/layout/IconCircleList"/>
    <dgm:cxn modelId="{D40147CB-995F-452A-ADEE-DEEBBA120004}" type="presParOf" srcId="{D23C937A-282A-4F32-83BF-7E6C79FBA294}" destId="{B4727218-0BF1-45A9-9943-54F52390564F}" srcOrd="0" destOrd="0" presId="urn:microsoft.com/office/officeart/2018/2/layout/IconCircleList"/>
    <dgm:cxn modelId="{66CD9937-20D5-44B6-9A6B-3C056C047639}" type="presParOf" srcId="{B4727218-0BF1-45A9-9943-54F52390564F}" destId="{4D0FAB31-739C-4074-89A6-3F6B760A3099}" srcOrd="0" destOrd="0" presId="urn:microsoft.com/office/officeart/2018/2/layout/IconCircleList"/>
    <dgm:cxn modelId="{C5200790-5747-4846-9335-3EA0DF25A9CB}" type="presParOf" srcId="{4D0FAB31-739C-4074-89A6-3F6B760A3099}" destId="{6A3ED6DA-D2A7-4627-A369-8EFD01ABC56D}" srcOrd="0" destOrd="0" presId="urn:microsoft.com/office/officeart/2018/2/layout/IconCircleList"/>
    <dgm:cxn modelId="{86EEFB66-E99D-4652-825C-2EA696E0E73C}" type="presParOf" srcId="{4D0FAB31-739C-4074-89A6-3F6B760A3099}" destId="{26FB047F-5A7B-4B63-BB25-01E8D8BC7366}" srcOrd="1" destOrd="0" presId="urn:microsoft.com/office/officeart/2018/2/layout/IconCircleList"/>
    <dgm:cxn modelId="{66B7AECE-E855-4D26-9C99-7007E3D96016}" type="presParOf" srcId="{4D0FAB31-739C-4074-89A6-3F6B760A3099}" destId="{84BBB98D-E9BA-4AC8-A42F-4D05AE4FC8CD}" srcOrd="2" destOrd="0" presId="urn:microsoft.com/office/officeart/2018/2/layout/IconCircleList"/>
    <dgm:cxn modelId="{18BE7A12-2716-4B43-818A-DB32FE8093C4}" type="presParOf" srcId="{4D0FAB31-739C-4074-89A6-3F6B760A3099}" destId="{04585757-8E0A-4989-B842-0720B1C24389}" srcOrd="3" destOrd="0" presId="urn:microsoft.com/office/officeart/2018/2/layout/IconCircleList"/>
    <dgm:cxn modelId="{2454CBDC-7F48-45C9-9941-CFAB8DB5B005}" type="presParOf" srcId="{B4727218-0BF1-45A9-9943-54F52390564F}" destId="{59241FA9-A42C-4AC0-99FD-336E669D5689}" srcOrd="1" destOrd="0" presId="urn:microsoft.com/office/officeart/2018/2/layout/IconCircleList"/>
    <dgm:cxn modelId="{A7F79C33-B3C5-4B09-9AE1-0F70A7F96FC3}" type="presParOf" srcId="{B4727218-0BF1-45A9-9943-54F52390564F}" destId="{E704A96E-7E4D-477B-9DFB-67EE92E5F03B}" srcOrd="2" destOrd="0" presId="urn:microsoft.com/office/officeart/2018/2/layout/IconCircleList"/>
    <dgm:cxn modelId="{84CE3233-829A-4BE7-98CA-BC24A9E8EC40}" type="presParOf" srcId="{E704A96E-7E4D-477B-9DFB-67EE92E5F03B}" destId="{75175502-80A2-43DE-88FD-5921C8F4B6EE}" srcOrd="0" destOrd="0" presId="urn:microsoft.com/office/officeart/2018/2/layout/IconCircleList"/>
    <dgm:cxn modelId="{0DAEF462-E31C-4D7D-A445-84EDC2575801}" type="presParOf" srcId="{E704A96E-7E4D-477B-9DFB-67EE92E5F03B}" destId="{F42C8D97-AD41-4AF2-86C7-8A78993CE4B8}" srcOrd="1" destOrd="0" presId="urn:microsoft.com/office/officeart/2018/2/layout/IconCircleList"/>
    <dgm:cxn modelId="{0C8C9CFC-482C-4130-ADCA-B8A6F0874E32}" type="presParOf" srcId="{E704A96E-7E4D-477B-9DFB-67EE92E5F03B}" destId="{756CBE18-02B7-4938-8F11-632470FAB70E}" srcOrd="2" destOrd="0" presId="urn:microsoft.com/office/officeart/2018/2/layout/IconCircleList"/>
    <dgm:cxn modelId="{0A741438-FBAB-40AC-8A25-A5B86A6CE19D}" type="presParOf" srcId="{E704A96E-7E4D-477B-9DFB-67EE92E5F03B}" destId="{160833CE-7418-42B9-A16A-13554F91D847}" srcOrd="3" destOrd="0" presId="urn:microsoft.com/office/officeart/2018/2/layout/IconCircleList"/>
    <dgm:cxn modelId="{4E00CC56-1636-4324-B409-C6E375D65728}" type="presParOf" srcId="{B4727218-0BF1-45A9-9943-54F52390564F}" destId="{7A68A2DB-5986-4D70-B41D-B75097BF8501}" srcOrd="3" destOrd="0" presId="urn:microsoft.com/office/officeart/2018/2/layout/IconCircleList"/>
    <dgm:cxn modelId="{9D3F43C5-8346-4F29-A3EB-2A58BA9EAE8B}" type="presParOf" srcId="{B4727218-0BF1-45A9-9943-54F52390564F}" destId="{E488445B-F3A9-40C1-A465-4BEDD9E110A0}" srcOrd="4" destOrd="0" presId="urn:microsoft.com/office/officeart/2018/2/layout/IconCircleList"/>
    <dgm:cxn modelId="{D9A53DCC-48C3-4838-BF0A-9CE2F710D59F}" type="presParOf" srcId="{E488445B-F3A9-40C1-A465-4BEDD9E110A0}" destId="{3A9730A6-C1B0-4D87-8693-E23C6757383D}" srcOrd="0" destOrd="0" presId="urn:microsoft.com/office/officeart/2018/2/layout/IconCircleList"/>
    <dgm:cxn modelId="{10FC1574-6A17-4589-B3A5-8C0B20B45A66}" type="presParOf" srcId="{E488445B-F3A9-40C1-A465-4BEDD9E110A0}" destId="{FA7EF8CA-56CB-4A48-95AD-51C76D465911}" srcOrd="1" destOrd="0" presId="urn:microsoft.com/office/officeart/2018/2/layout/IconCircleList"/>
    <dgm:cxn modelId="{97F6B536-50DF-43BB-8953-BA80A526EBFC}" type="presParOf" srcId="{E488445B-F3A9-40C1-A465-4BEDD9E110A0}" destId="{507FB3DD-6AAF-4388-A650-4C3BAEECD59B}" srcOrd="2" destOrd="0" presId="urn:microsoft.com/office/officeart/2018/2/layout/IconCircleList"/>
    <dgm:cxn modelId="{EDA9F9D9-A4FD-41F4-87FB-CF7AD00D878D}" type="presParOf" srcId="{E488445B-F3A9-40C1-A465-4BEDD9E110A0}" destId="{991071E9-A4BD-4DF6-A526-BB9D69F0E4E0}" srcOrd="3" destOrd="0" presId="urn:microsoft.com/office/officeart/2018/2/layout/IconCircleList"/>
    <dgm:cxn modelId="{72638B19-6A9C-4CAF-AB4C-ABA017FC3566}" type="presParOf" srcId="{B4727218-0BF1-45A9-9943-54F52390564F}" destId="{B037D57E-5694-4449-99E4-A9CBD0D16C74}" srcOrd="5" destOrd="0" presId="urn:microsoft.com/office/officeart/2018/2/layout/IconCircleList"/>
    <dgm:cxn modelId="{3A23D620-EEE8-41F6-B44A-E5056D8C8A6F}" type="presParOf" srcId="{B4727218-0BF1-45A9-9943-54F52390564F}" destId="{7016E292-DEF9-4F5E-A604-3E4938D8C33B}" srcOrd="6" destOrd="0" presId="urn:microsoft.com/office/officeart/2018/2/layout/IconCircleList"/>
    <dgm:cxn modelId="{CC30C48E-3976-4940-B487-11C1E358C507}" type="presParOf" srcId="{7016E292-DEF9-4F5E-A604-3E4938D8C33B}" destId="{876358BB-AD21-41CC-89BA-85E11F2BDBDA}" srcOrd="0" destOrd="0" presId="urn:microsoft.com/office/officeart/2018/2/layout/IconCircleList"/>
    <dgm:cxn modelId="{82E30341-95D2-4CF8-9E90-FDD3B9982C8C}" type="presParOf" srcId="{7016E292-DEF9-4F5E-A604-3E4938D8C33B}" destId="{D9DCA1AF-CB1B-41BC-8FDA-78B10928B84A}" srcOrd="1" destOrd="0" presId="urn:microsoft.com/office/officeart/2018/2/layout/IconCircleList"/>
    <dgm:cxn modelId="{ABE1D8AC-F0E8-414C-A56B-28AADE6D57C5}" type="presParOf" srcId="{7016E292-DEF9-4F5E-A604-3E4938D8C33B}" destId="{CB237A0C-2597-47D0-8B8E-CA4D480889C0}" srcOrd="2" destOrd="0" presId="urn:microsoft.com/office/officeart/2018/2/layout/IconCircleList"/>
    <dgm:cxn modelId="{B75ED2C2-5F3D-4F04-8429-22B7F18C7310}" type="presParOf" srcId="{7016E292-DEF9-4F5E-A604-3E4938D8C33B}" destId="{9C0A2E7A-09C6-4ECC-A308-3853690DA282}"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954CD68-9098-4F8B-9788-B9D52664EAF8}"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F64614FD-C658-4316-88C8-D6F73AECD4B1}">
      <dgm:prSet/>
      <dgm:spPr/>
      <dgm:t>
        <a:bodyPr/>
        <a:lstStyle/>
        <a:p>
          <a:r>
            <a:rPr lang="en-US" b="1" dirty="0">
              <a:latin typeface="Arial" panose="020B0604020202020204" pitchFamily="34" charset="0"/>
              <a:cs typeface="Arial" panose="020B0604020202020204" pitchFamily="34" charset="0"/>
            </a:rPr>
            <a:t>The attached instrument is divided into key sections with sub-categories in each. The assessment does not need to be administered in one sitting. </a:t>
          </a:r>
        </a:p>
      </dgm:t>
    </dgm:pt>
    <dgm:pt modelId="{6A9F886B-C96C-4513-AA4F-C45B9ED61BF2}" type="parTrans" cxnId="{F8350CCC-08D1-4741-BD38-6BEDF9EA86EA}">
      <dgm:prSet/>
      <dgm:spPr/>
      <dgm:t>
        <a:bodyPr/>
        <a:lstStyle/>
        <a:p>
          <a:endParaRPr lang="en-US"/>
        </a:p>
      </dgm:t>
    </dgm:pt>
    <dgm:pt modelId="{F427569D-B518-457B-8C5D-12DB387168D6}" type="sibTrans" cxnId="{F8350CCC-08D1-4741-BD38-6BEDF9EA86EA}">
      <dgm:prSet/>
      <dgm:spPr/>
      <dgm:t>
        <a:bodyPr/>
        <a:lstStyle/>
        <a:p>
          <a:endParaRPr lang="en-US"/>
        </a:p>
      </dgm:t>
    </dgm:pt>
    <dgm:pt modelId="{D1E9B88A-CE2F-4724-9BD0-BB11A43026DA}">
      <dgm:prSet/>
      <dgm:spPr/>
      <dgm:t>
        <a:bodyPr/>
        <a:lstStyle/>
        <a:p>
          <a:r>
            <a:rPr lang="en-US" b="1" dirty="0">
              <a:latin typeface="Arial" panose="020B0604020202020204" pitchFamily="34" charset="0"/>
              <a:cs typeface="Arial" panose="020B0604020202020204" pitchFamily="34" charset="0"/>
            </a:rPr>
            <a:t>Please divide it into sections as convenient for the Board. </a:t>
          </a:r>
        </a:p>
      </dgm:t>
    </dgm:pt>
    <dgm:pt modelId="{6A86701F-01EA-4083-A253-53BA16DCEE94}" type="parTrans" cxnId="{782A7DF5-5E8C-41F2-8765-627B8B246576}">
      <dgm:prSet/>
      <dgm:spPr/>
      <dgm:t>
        <a:bodyPr/>
        <a:lstStyle/>
        <a:p>
          <a:endParaRPr lang="en-US"/>
        </a:p>
      </dgm:t>
    </dgm:pt>
    <dgm:pt modelId="{44620AAE-FCCC-405A-B37F-DC8A26199569}" type="sibTrans" cxnId="{782A7DF5-5E8C-41F2-8765-627B8B246576}">
      <dgm:prSet/>
      <dgm:spPr/>
      <dgm:t>
        <a:bodyPr/>
        <a:lstStyle/>
        <a:p>
          <a:endParaRPr lang="en-US"/>
        </a:p>
      </dgm:t>
    </dgm:pt>
    <dgm:pt modelId="{879B8667-179B-4D5A-B285-9D2DB4C37FBB}">
      <dgm:prSet/>
      <dgm:spPr/>
      <dgm:t>
        <a:bodyPr/>
        <a:lstStyle/>
        <a:p>
          <a:r>
            <a:rPr lang="en-US" b="1" dirty="0">
              <a:latin typeface="Arial" panose="020B0604020202020204" pitchFamily="34" charset="0"/>
              <a:cs typeface="Arial" panose="020B0604020202020204" pitchFamily="34" charset="0"/>
            </a:rPr>
            <a:t>The individual items should be evaluated using a five-point scale: </a:t>
          </a:r>
        </a:p>
      </dgm:t>
    </dgm:pt>
    <dgm:pt modelId="{C2EC08D5-0B38-4811-B605-76B2EC7B3A00}" type="parTrans" cxnId="{CD47D614-8AE6-490D-8566-0BA6FAC9AABE}">
      <dgm:prSet/>
      <dgm:spPr/>
      <dgm:t>
        <a:bodyPr/>
        <a:lstStyle/>
        <a:p>
          <a:endParaRPr lang="en-US"/>
        </a:p>
      </dgm:t>
    </dgm:pt>
    <dgm:pt modelId="{FDF31B85-648C-41CE-903F-D8BB81F87F87}" type="sibTrans" cxnId="{CD47D614-8AE6-490D-8566-0BA6FAC9AABE}">
      <dgm:prSet/>
      <dgm:spPr/>
      <dgm:t>
        <a:bodyPr/>
        <a:lstStyle/>
        <a:p>
          <a:endParaRPr lang="en-US"/>
        </a:p>
      </dgm:t>
    </dgm:pt>
    <dgm:pt modelId="{236158AB-1D45-4321-B3A0-D2F545743463}">
      <dgm:prSet/>
      <dgm:spPr/>
      <dgm:t>
        <a:bodyPr/>
        <a:lstStyle/>
        <a:p>
          <a:r>
            <a:rPr lang="en-US" dirty="0"/>
            <a:t>1</a:t>
          </a:r>
          <a:r>
            <a:rPr lang="en-US" b="1" dirty="0">
              <a:latin typeface="Arial" panose="020B0604020202020204" pitchFamily="34" charset="0"/>
              <a:cs typeface="Arial" panose="020B0604020202020204" pitchFamily="34" charset="0"/>
            </a:rPr>
            <a:t>. Needs improvement </a:t>
          </a:r>
        </a:p>
      </dgm:t>
    </dgm:pt>
    <dgm:pt modelId="{23EC7CE6-1E75-4207-B252-1B62B357BFEF}" type="parTrans" cxnId="{E6CE8AD8-A7C3-4F2B-ABF1-8D30347D25F6}">
      <dgm:prSet/>
      <dgm:spPr/>
      <dgm:t>
        <a:bodyPr/>
        <a:lstStyle/>
        <a:p>
          <a:endParaRPr lang="en-US"/>
        </a:p>
      </dgm:t>
    </dgm:pt>
    <dgm:pt modelId="{8D101370-FCAC-4B95-94D0-9FD98217DB71}" type="sibTrans" cxnId="{E6CE8AD8-A7C3-4F2B-ABF1-8D30347D25F6}">
      <dgm:prSet/>
      <dgm:spPr/>
      <dgm:t>
        <a:bodyPr/>
        <a:lstStyle/>
        <a:p>
          <a:endParaRPr lang="en-US"/>
        </a:p>
      </dgm:t>
    </dgm:pt>
    <dgm:pt modelId="{C2F5C413-32C2-431E-9282-FCFF3B63FC91}">
      <dgm:prSet/>
      <dgm:spPr/>
      <dgm:t>
        <a:bodyPr/>
        <a:lstStyle/>
        <a:p>
          <a:r>
            <a:rPr lang="en-US" dirty="0"/>
            <a:t>2. </a:t>
          </a:r>
          <a:r>
            <a:rPr lang="en-US" b="1" dirty="0">
              <a:latin typeface="Arial" panose="020B0604020202020204" pitchFamily="34" charset="0"/>
              <a:cs typeface="Arial" panose="020B0604020202020204" pitchFamily="34" charset="0"/>
            </a:rPr>
            <a:t>Marginal</a:t>
          </a:r>
          <a:r>
            <a:rPr lang="en-US" dirty="0"/>
            <a:t> </a:t>
          </a:r>
        </a:p>
      </dgm:t>
    </dgm:pt>
    <dgm:pt modelId="{58C8F0C9-F09C-4ADB-BA8D-9987B35CCC8C}" type="parTrans" cxnId="{5CF300A3-A189-4663-A9AC-A77A2AFD843F}">
      <dgm:prSet/>
      <dgm:spPr/>
      <dgm:t>
        <a:bodyPr/>
        <a:lstStyle/>
        <a:p>
          <a:endParaRPr lang="en-US"/>
        </a:p>
      </dgm:t>
    </dgm:pt>
    <dgm:pt modelId="{8D92E352-0E4F-4B05-ABCA-A34E8BAC3549}" type="sibTrans" cxnId="{5CF300A3-A189-4663-A9AC-A77A2AFD843F}">
      <dgm:prSet/>
      <dgm:spPr/>
      <dgm:t>
        <a:bodyPr/>
        <a:lstStyle/>
        <a:p>
          <a:endParaRPr lang="en-US"/>
        </a:p>
      </dgm:t>
    </dgm:pt>
    <dgm:pt modelId="{4726450C-7C30-4E43-A9D3-EE1CFD04BD41}">
      <dgm:prSet/>
      <dgm:spPr/>
      <dgm:t>
        <a:bodyPr/>
        <a:lstStyle/>
        <a:p>
          <a:r>
            <a:rPr lang="en-US" dirty="0"/>
            <a:t>3</a:t>
          </a:r>
          <a:r>
            <a:rPr lang="en-US" b="1" dirty="0">
              <a:latin typeface="Arial" panose="020B0604020202020204" pitchFamily="34" charset="0"/>
              <a:cs typeface="Arial" panose="020B0604020202020204" pitchFamily="34" charset="0"/>
            </a:rPr>
            <a:t>. Acceptable </a:t>
          </a:r>
        </a:p>
      </dgm:t>
    </dgm:pt>
    <dgm:pt modelId="{842F3A44-CF84-47CE-9760-39E4632C6BAD}" type="parTrans" cxnId="{ACA757E7-FA76-4992-AB1E-7E0D01E67603}">
      <dgm:prSet/>
      <dgm:spPr/>
      <dgm:t>
        <a:bodyPr/>
        <a:lstStyle/>
        <a:p>
          <a:endParaRPr lang="en-US"/>
        </a:p>
      </dgm:t>
    </dgm:pt>
    <dgm:pt modelId="{0BAF3CE2-3F45-43A2-B5B1-8A240752A5FA}" type="sibTrans" cxnId="{ACA757E7-FA76-4992-AB1E-7E0D01E67603}">
      <dgm:prSet/>
      <dgm:spPr/>
      <dgm:t>
        <a:bodyPr/>
        <a:lstStyle/>
        <a:p>
          <a:endParaRPr lang="en-US"/>
        </a:p>
      </dgm:t>
    </dgm:pt>
    <dgm:pt modelId="{C5748621-B4A2-4019-B2C1-B56D4FB06EA2}">
      <dgm:prSet/>
      <dgm:spPr/>
      <dgm:t>
        <a:bodyPr/>
        <a:lstStyle/>
        <a:p>
          <a:r>
            <a:rPr lang="en-US" dirty="0"/>
            <a:t>4</a:t>
          </a:r>
          <a:r>
            <a:rPr lang="en-US" dirty="0">
              <a:latin typeface="Arial" panose="020B0604020202020204" pitchFamily="34" charset="0"/>
              <a:cs typeface="Arial" panose="020B0604020202020204" pitchFamily="34" charset="0"/>
            </a:rPr>
            <a:t>. Excellent </a:t>
          </a:r>
        </a:p>
      </dgm:t>
    </dgm:pt>
    <dgm:pt modelId="{236755AD-58ED-4F01-B227-73BB2B4D32A5}" type="parTrans" cxnId="{3C0C40BF-DB25-477E-8CBE-D6EA11804362}">
      <dgm:prSet/>
      <dgm:spPr/>
      <dgm:t>
        <a:bodyPr/>
        <a:lstStyle/>
        <a:p>
          <a:endParaRPr lang="en-US"/>
        </a:p>
      </dgm:t>
    </dgm:pt>
    <dgm:pt modelId="{286CC7A4-EE8B-4992-BC02-9E3EF2185A3E}" type="sibTrans" cxnId="{3C0C40BF-DB25-477E-8CBE-D6EA11804362}">
      <dgm:prSet/>
      <dgm:spPr/>
      <dgm:t>
        <a:bodyPr/>
        <a:lstStyle/>
        <a:p>
          <a:endParaRPr lang="en-US"/>
        </a:p>
      </dgm:t>
    </dgm:pt>
    <dgm:pt modelId="{EBE870FA-A3F2-41AC-9EE5-3DDA2154EAD2}">
      <dgm:prSet/>
      <dgm:spPr/>
      <dgm:t>
        <a:bodyPr/>
        <a:lstStyle/>
        <a:p>
          <a:r>
            <a:rPr lang="en-US" dirty="0"/>
            <a:t>5. </a:t>
          </a:r>
          <a:r>
            <a:rPr lang="en-US" dirty="0">
              <a:latin typeface="Arial" panose="020B0604020202020204" pitchFamily="34" charset="0"/>
              <a:cs typeface="Arial" panose="020B0604020202020204" pitchFamily="34" charset="0"/>
            </a:rPr>
            <a:t>Do not know </a:t>
          </a:r>
        </a:p>
      </dgm:t>
    </dgm:pt>
    <dgm:pt modelId="{8EA38621-1931-4712-9F29-5BF5C2123203}" type="parTrans" cxnId="{0B8A7FC5-F008-4EE0-B0B9-7ADAF0B233B9}">
      <dgm:prSet/>
      <dgm:spPr/>
      <dgm:t>
        <a:bodyPr/>
        <a:lstStyle/>
        <a:p>
          <a:endParaRPr lang="en-US"/>
        </a:p>
      </dgm:t>
    </dgm:pt>
    <dgm:pt modelId="{B911A2F1-746C-4D62-990F-27D85A4F07D2}" type="sibTrans" cxnId="{0B8A7FC5-F008-4EE0-B0B9-7ADAF0B233B9}">
      <dgm:prSet/>
      <dgm:spPr/>
      <dgm:t>
        <a:bodyPr/>
        <a:lstStyle/>
        <a:p>
          <a:endParaRPr lang="en-US"/>
        </a:p>
      </dgm:t>
    </dgm:pt>
    <dgm:pt modelId="{1AFA43D7-29E3-4173-88B7-98D712720649}" type="pres">
      <dgm:prSet presAssocID="{8954CD68-9098-4F8B-9788-B9D52664EAF8}" presName="Name0" presStyleCnt="0">
        <dgm:presLayoutVars>
          <dgm:dir/>
          <dgm:animLvl val="lvl"/>
          <dgm:resizeHandles val="exact"/>
        </dgm:presLayoutVars>
      </dgm:prSet>
      <dgm:spPr/>
    </dgm:pt>
    <dgm:pt modelId="{A5DBC0D5-D201-48C6-B4F0-517C4CD395FB}" type="pres">
      <dgm:prSet presAssocID="{879B8667-179B-4D5A-B285-9D2DB4C37FBB}" presName="boxAndChildren" presStyleCnt="0"/>
      <dgm:spPr/>
    </dgm:pt>
    <dgm:pt modelId="{98BECD1C-73F2-46C5-8A35-3BCB65CB3A5B}" type="pres">
      <dgm:prSet presAssocID="{879B8667-179B-4D5A-B285-9D2DB4C37FBB}" presName="parentTextBox" presStyleLbl="node1" presStyleIdx="0" presStyleCnt="3"/>
      <dgm:spPr/>
    </dgm:pt>
    <dgm:pt modelId="{0BB901E0-E2DC-4602-92EC-ED4413F90ABD}" type="pres">
      <dgm:prSet presAssocID="{879B8667-179B-4D5A-B285-9D2DB4C37FBB}" presName="entireBox" presStyleLbl="node1" presStyleIdx="0" presStyleCnt="3"/>
      <dgm:spPr/>
    </dgm:pt>
    <dgm:pt modelId="{79B87B21-733C-455D-8D01-3D46FBE30BB7}" type="pres">
      <dgm:prSet presAssocID="{879B8667-179B-4D5A-B285-9D2DB4C37FBB}" presName="descendantBox" presStyleCnt="0"/>
      <dgm:spPr/>
    </dgm:pt>
    <dgm:pt modelId="{90F10299-B584-484D-812D-B703849ACE85}" type="pres">
      <dgm:prSet presAssocID="{236158AB-1D45-4321-B3A0-D2F545743463}" presName="childTextBox" presStyleLbl="fgAccFollowNode1" presStyleIdx="0" presStyleCnt="5">
        <dgm:presLayoutVars>
          <dgm:bulletEnabled val="1"/>
        </dgm:presLayoutVars>
      </dgm:prSet>
      <dgm:spPr/>
    </dgm:pt>
    <dgm:pt modelId="{A3F181B4-896C-492F-B982-F32938FE1280}" type="pres">
      <dgm:prSet presAssocID="{C2F5C413-32C2-431E-9282-FCFF3B63FC91}" presName="childTextBox" presStyleLbl="fgAccFollowNode1" presStyleIdx="1" presStyleCnt="5">
        <dgm:presLayoutVars>
          <dgm:bulletEnabled val="1"/>
        </dgm:presLayoutVars>
      </dgm:prSet>
      <dgm:spPr/>
    </dgm:pt>
    <dgm:pt modelId="{E79A4F26-269B-4672-B6BE-BAD9B7FEBD4A}" type="pres">
      <dgm:prSet presAssocID="{4726450C-7C30-4E43-A9D3-EE1CFD04BD41}" presName="childTextBox" presStyleLbl="fgAccFollowNode1" presStyleIdx="2" presStyleCnt="5">
        <dgm:presLayoutVars>
          <dgm:bulletEnabled val="1"/>
        </dgm:presLayoutVars>
      </dgm:prSet>
      <dgm:spPr/>
    </dgm:pt>
    <dgm:pt modelId="{06F54663-1CB9-40F1-AA8E-A0969B34C686}" type="pres">
      <dgm:prSet presAssocID="{C5748621-B4A2-4019-B2C1-B56D4FB06EA2}" presName="childTextBox" presStyleLbl="fgAccFollowNode1" presStyleIdx="3" presStyleCnt="5">
        <dgm:presLayoutVars>
          <dgm:bulletEnabled val="1"/>
        </dgm:presLayoutVars>
      </dgm:prSet>
      <dgm:spPr/>
    </dgm:pt>
    <dgm:pt modelId="{F8E2BA56-C61C-4414-9B5E-645EDD6D1A38}" type="pres">
      <dgm:prSet presAssocID="{EBE870FA-A3F2-41AC-9EE5-3DDA2154EAD2}" presName="childTextBox" presStyleLbl="fgAccFollowNode1" presStyleIdx="4" presStyleCnt="5">
        <dgm:presLayoutVars>
          <dgm:bulletEnabled val="1"/>
        </dgm:presLayoutVars>
      </dgm:prSet>
      <dgm:spPr/>
    </dgm:pt>
    <dgm:pt modelId="{4A0A9E27-6719-4DB4-972D-E014F65BBA80}" type="pres">
      <dgm:prSet presAssocID="{44620AAE-FCCC-405A-B37F-DC8A26199569}" presName="sp" presStyleCnt="0"/>
      <dgm:spPr/>
    </dgm:pt>
    <dgm:pt modelId="{BC82D226-79A0-4F99-BBED-8758B65F5970}" type="pres">
      <dgm:prSet presAssocID="{D1E9B88A-CE2F-4724-9BD0-BB11A43026DA}" presName="arrowAndChildren" presStyleCnt="0"/>
      <dgm:spPr/>
    </dgm:pt>
    <dgm:pt modelId="{012C9ADE-F508-4800-8848-7E0F0463CAF0}" type="pres">
      <dgm:prSet presAssocID="{D1E9B88A-CE2F-4724-9BD0-BB11A43026DA}" presName="parentTextArrow" presStyleLbl="node1" presStyleIdx="1" presStyleCnt="3"/>
      <dgm:spPr/>
    </dgm:pt>
    <dgm:pt modelId="{B611B164-7E8C-41EB-A5AA-D249F23B8954}" type="pres">
      <dgm:prSet presAssocID="{F427569D-B518-457B-8C5D-12DB387168D6}" presName="sp" presStyleCnt="0"/>
      <dgm:spPr/>
    </dgm:pt>
    <dgm:pt modelId="{7E42E5D2-61F9-4ABC-92EA-AD7DF6EB9243}" type="pres">
      <dgm:prSet presAssocID="{F64614FD-C658-4316-88C8-D6F73AECD4B1}" presName="arrowAndChildren" presStyleCnt="0"/>
      <dgm:spPr/>
    </dgm:pt>
    <dgm:pt modelId="{31B90295-7912-492F-8C23-9F7515A47AB8}" type="pres">
      <dgm:prSet presAssocID="{F64614FD-C658-4316-88C8-D6F73AECD4B1}" presName="parentTextArrow" presStyleLbl="node1" presStyleIdx="2" presStyleCnt="3"/>
      <dgm:spPr/>
    </dgm:pt>
  </dgm:ptLst>
  <dgm:cxnLst>
    <dgm:cxn modelId="{CD47D614-8AE6-490D-8566-0BA6FAC9AABE}" srcId="{8954CD68-9098-4F8B-9788-B9D52664EAF8}" destId="{879B8667-179B-4D5A-B285-9D2DB4C37FBB}" srcOrd="2" destOrd="0" parTransId="{C2EC08D5-0B38-4811-B605-76B2EC7B3A00}" sibTransId="{FDF31B85-648C-41CE-903F-D8BB81F87F87}"/>
    <dgm:cxn modelId="{380F1D1F-96DB-4AA2-9D4B-5B2A8C817663}" type="presOf" srcId="{236158AB-1D45-4321-B3A0-D2F545743463}" destId="{90F10299-B584-484D-812D-B703849ACE85}" srcOrd="0" destOrd="0" presId="urn:microsoft.com/office/officeart/2005/8/layout/process4"/>
    <dgm:cxn modelId="{7A09EF40-47CD-451F-BA21-3D1416360C94}" type="presOf" srcId="{D1E9B88A-CE2F-4724-9BD0-BB11A43026DA}" destId="{012C9ADE-F508-4800-8848-7E0F0463CAF0}" srcOrd="0" destOrd="0" presId="urn:microsoft.com/office/officeart/2005/8/layout/process4"/>
    <dgm:cxn modelId="{70404765-C2ED-45DB-A81E-B90E29F35090}" type="presOf" srcId="{F64614FD-C658-4316-88C8-D6F73AECD4B1}" destId="{31B90295-7912-492F-8C23-9F7515A47AB8}" srcOrd="0" destOrd="0" presId="urn:microsoft.com/office/officeart/2005/8/layout/process4"/>
    <dgm:cxn modelId="{2FE7EE91-5504-4566-806C-5CEAB8CA1951}" type="presOf" srcId="{8954CD68-9098-4F8B-9788-B9D52664EAF8}" destId="{1AFA43D7-29E3-4173-88B7-98D712720649}" srcOrd="0" destOrd="0" presId="urn:microsoft.com/office/officeart/2005/8/layout/process4"/>
    <dgm:cxn modelId="{ECE52C9E-2719-46BF-B6FE-B0E07BAA2DD3}" type="presOf" srcId="{C2F5C413-32C2-431E-9282-FCFF3B63FC91}" destId="{A3F181B4-896C-492F-B982-F32938FE1280}" srcOrd="0" destOrd="0" presId="urn:microsoft.com/office/officeart/2005/8/layout/process4"/>
    <dgm:cxn modelId="{5CF300A3-A189-4663-A9AC-A77A2AFD843F}" srcId="{879B8667-179B-4D5A-B285-9D2DB4C37FBB}" destId="{C2F5C413-32C2-431E-9282-FCFF3B63FC91}" srcOrd="1" destOrd="0" parTransId="{58C8F0C9-F09C-4ADB-BA8D-9987B35CCC8C}" sibTransId="{8D92E352-0E4F-4B05-ABCA-A34E8BAC3549}"/>
    <dgm:cxn modelId="{6FB349B9-3453-46E6-98DA-5527396F1605}" type="presOf" srcId="{879B8667-179B-4D5A-B285-9D2DB4C37FBB}" destId="{98BECD1C-73F2-46C5-8A35-3BCB65CB3A5B}" srcOrd="0" destOrd="0" presId="urn:microsoft.com/office/officeart/2005/8/layout/process4"/>
    <dgm:cxn modelId="{3C0C40BF-DB25-477E-8CBE-D6EA11804362}" srcId="{879B8667-179B-4D5A-B285-9D2DB4C37FBB}" destId="{C5748621-B4A2-4019-B2C1-B56D4FB06EA2}" srcOrd="3" destOrd="0" parTransId="{236755AD-58ED-4F01-B227-73BB2B4D32A5}" sibTransId="{286CC7A4-EE8B-4992-BC02-9E3EF2185A3E}"/>
    <dgm:cxn modelId="{0B8A7FC5-F008-4EE0-B0B9-7ADAF0B233B9}" srcId="{879B8667-179B-4D5A-B285-9D2DB4C37FBB}" destId="{EBE870FA-A3F2-41AC-9EE5-3DDA2154EAD2}" srcOrd="4" destOrd="0" parTransId="{8EA38621-1931-4712-9F29-5BF5C2123203}" sibTransId="{B911A2F1-746C-4D62-990F-27D85A4F07D2}"/>
    <dgm:cxn modelId="{2AC41ACB-325B-4D04-9CDF-4AAD15D0C082}" type="presOf" srcId="{4726450C-7C30-4E43-A9D3-EE1CFD04BD41}" destId="{E79A4F26-269B-4672-B6BE-BAD9B7FEBD4A}" srcOrd="0" destOrd="0" presId="urn:microsoft.com/office/officeart/2005/8/layout/process4"/>
    <dgm:cxn modelId="{F8350CCC-08D1-4741-BD38-6BEDF9EA86EA}" srcId="{8954CD68-9098-4F8B-9788-B9D52664EAF8}" destId="{F64614FD-C658-4316-88C8-D6F73AECD4B1}" srcOrd="0" destOrd="0" parTransId="{6A9F886B-C96C-4513-AA4F-C45B9ED61BF2}" sibTransId="{F427569D-B518-457B-8C5D-12DB387168D6}"/>
    <dgm:cxn modelId="{8FA161CE-9E4B-48A0-8D63-A1122B7033EE}" type="presOf" srcId="{C5748621-B4A2-4019-B2C1-B56D4FB06EA2}" destId="{06F54663-1CB9-40F1-AA8E-A0969B34C686}" srcOrd="0" destOrd="0" presId="urn:microsoft.com/office/officeart/2005/8/layout/process4"/>
    <dgm:cxn modelId="{E6CE8AD8-A7C3-4F2B-ABF1-8D30347D25F6}" srcId="{879B8667-179B-4D5A-B285-9D2DB4C37FBB}" destId="{236158AB-1D45-4321-B3A0-D2F545743463}" srcOrd="0" destOrd="0" parTransId="{23EC7CE6-1E75-4207-B252-1B62B357BFEF}" sibTransId="{8D101370-FCAC-4B95-94D0-9FD98217DB71}"/>
    <dgm:cxn modelId="{ACA757E7-FA76-4992-AB1E-7E0D01E67603}" srcId="{879B8667-179B-4D5A-B285-9D2DB4C37FBB}" destId="{4726450C-7C30-4E43-A9D3-EE1CFD04BD41}" srcOrd="2" destOrd="0" parTransId="{842F3A44-CF84-47CE-9760-39E4632C6BAD}" sibTransId="{0BAF3CE2-3F45-43A2-B5B1-8A240752A5FA}"/>
    <dgm:cxn modelId="{782A7DF5-5E8C-41F2-8765-627B8B246576}" srcId="{8954CD68-9098-4F8B-9788-B9D52664EAF8}" destId="{D1E9B88A-CE2F-4724-9BD0-BB11A43026DA}" srcOrd="1" destOrd="0" parTransId="{6A86701F-01EA-4083-A253-53BA16DCEE94}" sibTransId="{44620AAE-FCCC-405A-B37F-DC8A26199569}"/>
    <dgm:cxn modelId="{79FE53F8-16B3-442F-8468-8538C8C2E64D}" type="presOf" srcId="{879B8667-179B-4D5A-B285-9D2DB4C37FBB}" destId="{0BB901E0-E2DC-4602-92EC-ED4413F90ABD}" srcOrd="1" destOrd="0" presId="urn:microsoft.com/office/officeart/2005/8/layout/process4"/>
    <dgm:cxn modelId="{BDC2DCFC-C373-4EE9-8072-380431D8B831}" type="presOf" srcId="{EBE870FA-A3F2-41AC-9EE5-3DDA2154EAD2}" destId="{F8E2BA56-C61C-4414-9B5E-645EDD6D1A38}" srcOrd="0" destOrd="0" presId="urn:microsoft.com/office/officeart/2005/8/layout/process4"/>
    <dgm:cxn modelId="{AF33D03A-ECE3-4375-8863-CE6155DB090A}" type="presParOf" srcId="{1AFA43D7-29E3-4173-88B7-98D712720649}" destId="{A5DBC0D5-D201-48C6-B4F0-517C4CD395FB}" srcOrd="0" destOrd="0" presId="urn:microsoft.com/office/officeart/2005/8/layout/process4"/>
    <dgm:cxn modelId="{8BD4EDE6-1B84-43DF-8F0A-635C9DD5D061}" type="presParOf" srcId="{A5DBC0D5-D201-48C6-B4F0-517C4CD395FB}" destId="{98BECD1C-73F2-46C5-8A35-3BCB65CB3A5B}" srcOrd="0" destOrd="0" presId="urn:microsoft.com/office/officeart/2005/8/layout/process4"/>
    <dgm:cxn modelId="{906BCC23-B9E9-4360-8CC7-C194BF26C5F5}" type="presParOf" srcId="{A5DBC0D5-D201-48C6-B4F0-517C4CD395FB}" destId="{0BB901E0-E2DC-4602-92EC-ED4413F90ABD}" srcOrd="1" destOrd="0" presId="urn:microsoft.com/office/officeart/2005/8/layout/process4"/>
    <dgm:cxn modelId="{271E4152-86FE-436B-94FF-3315ABD6DF6C}" type="presParOf" srcId="{A5DBC0D5-D201-48C6-B4F0-517C4CD395FB}" destId="{79B87B21-733C-455D-8D01-3D46FBE30BB7}" srcOrd="2" destOrd="0" presId="urn:microsoft.com/office/officeart/2005/8/layout/process4"/>
    <dgm:cxn modelId="{2922B126-8980-4C6B-A7BB-9D8EEE2D8AFF}" type="presParOf" srcId="{79B87B21-733C-455D-8D01-3D46FBE30BB7}" destId="{90F10299-B584-484D-812D-B703849ACE85}" srcOrd="0" destOrd="0" presId="urn:microsoft.com/office/officeart/2005/8/layout/process4"/>
    <dgm:cxn modelId="{F46B6287-C898-4E1E-B6A5-A63833D127BB}" type="presParOf" srcId="{79B87B21-733C-455D-8D01-3D46FBE30BB7}" destId="{A3F181B4-896C-492F-B982-F32938FE1280}" srcOrd="1" destOrd="0" presId="urn:microsoft.com/office/officeart/2005/8/layout/process4"/>
    <dgm:cxn modelId="{3D9F1D68-F321-480A-8B12-D4926BB84CBE}" type="presParOf" srcId="{79B87B21-733C-455D-8D01-3D46FBE30BB7}" destId="{E79A4F26-269B-4672-B6BE-BAD9B7FEBD4A}" srcOrd="2" destOrd="0" presId="urn:microsoft.com/office/officeart/2005/8/layout/process4"/>
    <dgm:cxn modelId="{431EECAC-F5E5-4152-BB9F-64C38FBE6195}" type="presParOf" srcId="{79B87B21-733C-455D-8D01-3D46FBE30BB7}" destId="{06F54663-1CB9-40F1-AA8E-A0969B34C686}" srcOrd="3" destOrd="0" presId="urn:microsoft.com/office/officeart/2005/8/layout/process4"/>
    <dgm:cxn modelId="{F9E2F46B-A4EE-4531-8E7A-38D34F36F0AA}" type="presParOf" srcId="{79B87B21-733C-455D-8D01-3D46FBE30BB7}" destId="{F8E2BA56-C61C-4414-9B5E-645EDD6D1A38}" srcOrd="4" destOrd="0" presId="urn:microsoft.com/office/officeart/2005/8/layout/process4"/>
    <dgm:cxn modelId="{9EC5ED60-0192-418A-839D-6370808CA7DC}" type="presParOf" srcId="{1AFA43D7-29E3-4173-88B7-98D712720649}" destId="{4A0A9E27-6719-4DB4-972D-E014F65BBA80}" srcOrd="1" destOrd="0" presId="urn:microsoft.com/office/officeart/2005/8/layout/process4"/>
    <dgm:cxn modelId="{16E616A2-E5EC-4A34-AC35-05BB21EBA7C3}" type="presParOf" srcId="{1AFA43D7-29E3-4173-88B7-98D712720649}" destId="{BC82D226-79A0-4F99-BBED-8758B65F5970}" srcOrd="2" destOrd="0" presId="urn:microsoft.com/office/officeart/2005/8/layout/process4"/>
    <dgm:cxn modelId="{CE0491D9-3EB7-42AF-AF46-C06E985BF309}" type="presParOf" srcId="{BC82D226-79A0-4F99-BBED-8758B65F5970}" destId="{012C9ADE-F508-4800-8848-7E0F0463CAF0}" srcOrd="0" destOrd="0" presId="urn:microsoft.com/office/officeart/2005/8/layout/process4"/>
    <dgm:cxn modelId="{B35AF866-4D57-4626-880C-C69950ADE4F2}" type="presParOf" srcId="{1AFA43D7-29E3-4173-88B7-98D712720649}" destId="{B611B164-7E8C-41EB-A5AA-D249F23B8954}" srcOrd="3" destOrd="0" presId="urn:microsoft.com/office/officeart/2005/8/layout/process4"/>
    <dgm:cxn modelId="{D01F5D81-E107-47D5-A198-A41456A7F77F}" type="presParOf" srcId="{1AFA43D7-29E3-4173-88B7-98D712720649}" destId="{7E42E5D2-61F9-4ABC-92EA-AD7DF6EB9243}" srcOrd="4" destOrd="0" presId="urn:microsoft.com/office/officeart/2005/8/layout/process4"/>
    <dgm:cxn modelId="{145EE57E-9C8C-4389-B960-41A5B912E9C5}" type="presParOf" srcId="{7E42E5D2-61F9-4ABC-92EA-AD7DF6EB9243}" destId="{31B90295-7912-492F-8C23-9F7515A47AB8}"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6526978-5CEB-49A9-918D-10ED9657D665}">
      <dsp:nvSpPr>
        <dsp:cNvPr id="0" name=""/>
        <dsp:cNvSpPr/>
      </dsp:nvSpPr>
      <dsp:spPr>
        <a:xfrm>
          <a:off x="0" y="0"/>
          <a:ext cx="10515600" cy="1265160"/>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5403A6-3AF7-43E6-8D5F-B3424EDF49BC}">
      <dsp:nvSpPr>
        <dsp:cNvPr id="0" name=""/>
        <dsp:cNvSpPr/>
      </dsp:nvSpPr>
      <dsp:spPr>
        <a:xfrm>
          <a:off x="382711" y="286918"/>
          <a:ext cx="696518" cy="695838"/>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59F1530-B213-4ACB-81DB-8397F0F75191}">
      <dsp:nvSpPr>
        <dsp:cNvPr id="0" name=""/>
        <dsp:cNvSpPr/>
      </dsp:nvSpPr>
      <dsp:spPr>
        <a:xfrm>
          <a:off x="1461940" y="2257"/>
          <a:ext cx="8918526" cy="1266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027" tIns="134027" rIns="134027" bIns="134027"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Trustees and Library Commissioners make important fiscal and administrative decisions critical to the functioning of their library. Board members commit their time and skills for effective governing. It is important that they understand their roles and responsibilities and possess the information necessary to make wise decisions as a Board.</a:t>
          </a:r>
        </a:p>
      </dsp:txBody>
      <dsp:txXfrm>
        <a:off x="1461940" y="2257"/>
        <a:ext cx="8918526" cy="1266397"/>
      </dsp:txXfrm>
    </dsp:sp>
    <dsp:sp modelId="{FDD45D71-7E8C-458D-B512-E17DF3DBA9C3}">
      <dsp:nvSpPr>
        <dsp:cNvPr id="0" name=""/>
        <dsp:cNvSpPr/>
      </dsp:nvSpPr>
      <dsp:spPr>
        <a:xfrm>
          <a:off x="0" y="1701703"/>
          <a:ext cx="10515600" cy="1265160"/>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65E11B-2BA6-4582-AEF4-8B9D35E78F5F}">
      <dsp:nvSpPr>
        <dsp:cNvPr id="0" name=""/>
        <dsp:cNvSpPr/>
      </dsp:nvSpPr>
      <dsp:spPr>
        <a:xfrm>
          <a:off x="382711" y="1827131"/>
          <a:ext cx="696518" cy="695838"/>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E4292DEB-B338-4454-86C7-31175B84DEB5}">
      <dsp:nvSpPr>
        <dsp:cNvPr id="0" name=""/>
        <dsp:cNvSpPr/>
      </dsp:nvSpPr>
      <dsp:spPr>
        <a:xfrm>
          <a:off x="1461940" y="1542470"/>
          <a:ext cx="8918526" cy="1266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027" tIns="134027" rIns="134027" bIns="134027" numCol="1" spcCol="1270" anchor="ctr" anchorCtr="0">
          <a:noAutofit/>
        </a:bodyPr>
        <a:lstStyle/>
        <a:p>
          <a:pPr marL="0" lvl="0" indent="0" algn="l" defTabSz="711200">
            <a:lnSpc>
              <a:spcPct val="90000"/>
            </a:lnSpc>
            <a:spcBef>
              <a:spcPct val="0"/>
            </a:spcBef>
            <a:spcAft>
              <a:spcPct val="35000"/>
            </a:spcAft>
            <a:buNone/>
          </a:pPr>
          <a:r>
            <a:rPr lang="en-US" sz="1600" b="1" kern="1200" dirty="0">
              <a:latin typeface="Arial" panose="020B0604020202020204" pitchFamily="34" charset="0"/>
              <a:cs typeface="Arial" panose="020B0604020202020204" pitchFamily="34" charset="0"/>
            </a:rPr>
            <a:t>Library environments are in continuous flux and Board composition changes as terms expire and new members arrive. It is not always possible for all members to possess the competencies needed to operate as a team in addressing the needs and concerns of the library, particularly when Trustees arrive on the Board with varied experience.</a:t>
          </a:r>
        </a:p>
      </dsp:txBody>
      <dsp:txXfrm>
        <a:off x="1461940" y="1542470"/>
        <a:ext cx="8918526" cy="1266397"/>
      </dsp:txXfrm>
    </dsp:sp>
    <dsp:sp modelId="{A8E41538-79F5-40EF-95A6-62634709CB86}">
      <dsp:nvSpPr>
        <dsp:cNvPr id="0" name=""/>
        <dsp:cNvSpPr/>
      </dsp:nvSpPr>
      <dsp:spPr>
        <a:xfrm>
          <a:off x="0" y="3082683"/>
          <a:ext cx="10515600" cy="1265160"/>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39936C8-3FFF-4485-97BE-23CD5708230C}">
      <dsp:nvSpPr>
        <dsp:cNvPr id="0" name=""/>
        <dsp:cNvSpPr/>
      </dsp:nvSpPr>
      <dsp:spPr>
        <a:xfrm>
          <a:off x="382711" y="3367344"/>
          <a:ext cx="696518" cy="69583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167953-09F6-4B79-AB18-348CBF74D207}">
      <dsp:nvSpPr>
        <dsp:cNvPr id="0" name=""/>
        <dsp:cNvSpPr/>
      </dsp:nvSpPr>
      <dsp:spPr>
        <a:xfrm>
          <a:off x="1461940" y="3082683"/>
          <a:ext cx="8918526" cy="126639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027" tIns="134027" rIns="134027" bIns="134027" numCol="1" spcCol="1270" anchor="ctr" anchorCtr="0">
          <a:noAutofit/>
        </a:bodyPr>
        <a:lstStyle/>
        <a:p>
          <a:pPr marL="0" lvl="0" indent="0" algn="l" defTabSz="800100">
            <a:lnSpc>
              <a:spcPct val="90000"/>
            </a:lnSpc>
            <a:spcBef>
              <a:spcPct val="0"/>
            </a:spcBef>
            <a:spcAft>
              <a:spcPct val="35000"/>
            </a:spcAft>
            <a:buNone/>
          </a:pPr>
          <a:r>
            <a:rPr lang="en-US" sz="1800" b="1" kern="1200" dirty="0">
              <a:latin typeface="Arial" panose="020B0604020202020204" pitchFamily="34" charset="0"/>
              <a:cs typeface="Arial" panose="020B0604020202020204" pitchFamily="34" charset="0"/>
            </a:rPr>
            <a:t>An annual self-evaluation tool can assist Trustees to assess the competencies essential to their performance as Board members. Further, it will assist them in seeking opportunities for training and continuing education and adjust individual perception of operation and gaps in information.</a:t>
          </a:r>
        </a:p>
      </dsp:txBody>
      <dsp:txXfrm>
        <a:off x="1461940" y="3082683"/>
        <a:ext cx="8918526" cy="126639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3ED6DA-D2A7-4627-A369-8EFD01ABC56D}">
      <dsp:nvSpPr>
        <dsp:cNvPr id="0" name=""/>
        <dsp:cNvSpPr/>
      </dsp:nvSpPr>
      <dsp:spPr>
        <a:xfrm>
          <a:off x="212335" y="473108"/>
          <a:ext cx="1335915" cy="1335915"/>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6FB047F-5A7B-4B63-BB25-01E8D8BC7366}">
      <dsp:nvSpPr>
        <dsp:cNvPr id="0" name=""/>
        <dsp:cNvSpPr/>
      </dsp:nvSpPr>
      <dsp:spPr>
        <a:xfrm>
          <a:off x="492877" y="753650"/>
          <a:ext cx="774830" cy="77483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4585757-8E0A-4989-B842-0720B1C24389}">
      <dsp:nvSpPr>
        <dsp:cNvPr id="0" name=""/>
        <dsp:cNvSpPr/>
      </dsp:nvSpPr>
      <dsp:spPr>
        <a:xfrm>
          <a:off x="1834517" y="47310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latin typeface="Arial" panose="020B0604020202020204" pitchFamily="34" charset="0"/>
              <a:cs typeface="Arial" panose="020B0604020202020204" pitchFamily="34" charset="0"/>
            </a:rPr>
            <a:t>It is important for Library Boards to engage in self-assessment </a:t>
          </a:r>
          <a:r>
            <a:rPr lang="en-US" sz="2000" b="1" kern="1200" dirty="0">
              <a:solidFill>
                <a:schemeClr val="tx2"/>
              </a:solidFill>
              <a:latin typeface="Arial" panose="020B0604020202020204" pitchFamily="34" charset="0"/>
              <a:cs typeface="Arial" panose="020B0604020202020204" pitchFamily="34" charset="0"/>
            </a:rPr>
            <a:t>to identify how they are performing</a:t>
          </a:r>
          <a:r>
            <a:rPr lang="en-US" sz="1800" b="1" kern="1200" dirty="0">
              <a:latin typeface="Arial" panose="020B0604020202020204" pitchFamily="34" charset="0"/>
              <a:cs typeface="Arial" panose="020B0604020202020204" pitchFamily="34" charset="0"/>
            </a:rPr>
            <a:t>, that is, how well they are fulfilling their roles and responsibilities and where they might improve. </a:t>
          </a:r>
        </a:p>
      </dsp:txBody>
      <dsp:txXfrm>
        <a:off x="1834517" y="473108"/>
        <a:ext cx="3148942" cy="1335915"/>
      </dsp:txXfrm>
    </dsp:sp>
    <dsp:sp modelId="{75175502-80A2-43DE-88FD-5921C8F4B6EE}">
      <dsp:nvSpPr>
        <dsp:cNvPr id="0" name=""/>
        <dsp:cNvSpPr/>
      </dsp:nvSpPr>
      <dsp:spPr>
        <a:xfrm>
          <a:off x="5532139" y="473108"/>
          <a:ext cx="1335915" cy="1335915"/>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42C8D97-AD41-4AF2-86C7-8A78993CE4B8}">
      <dsp:nvSpPr>
        <dsp:cNvPr id="0" name=""/>
        <dsp:cNvSpPr/>
      </dsp:nvSpPr>
      <dsp:spPr>
        <a:xfrm>
          <a:off x="5812681" y="753650"/>
          <a:ext cx="774830" cy="77483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0833CE-7418-42B9-A16A-13554F91D847}">
      <dsp:nvSpPr>
        <dsp:cNvPr id="0" name=""/>
        <dsp:cNvSpPr/>
      </dsp:nvSpPr>
      <dsp:spPr>
        <a:xfrm>
          <a:off x="7154322" y="473108"/>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100000"/>
            </a:lnSpc>
            <a:spcBef>
              <a:spcPct val="0"/>
            </a:spcBef>
            <a:spcAft>
              <a:spcPct val="35000"/>
            </a:spcAft>
            <a:buNone/>
          </a:pPr>
          <a:r>
            <a:rPr lang="en-US" sz="1600" b="1" kern="1200" dirty="0">
              <a:solidFill>
                <a:schemeClr val="tx1">
                  <a:lumMod val="65000"/>
                  <a:lumOff val="35000"/>
                </a:schemeClr>
              </a:solidFill>
              <a:latin typeface="Arial" panose="020B0604020202020204" pitchFamily="34" charset="0"/>
              <a:cs typeface="Arial" panose="020B0604020202020204" pitchFamily="34" charset="0"/>
            </a:rPr>
            <a:t>We, the Executive Board of the Association of Connecticut Library Boards have developed the attached self-assessment instrument to assist your Library Board in determining its strengths and weaknesses.  </a:t>
          </a:r>
          <a:r>
            <a:rPr lang="en-US" sz="1600" b="1" kern="1200" dirty="0">
              <a:solidFill>
                <a:srgbClr val="FF0000"/>
              </a:solidFill>
              <a:latin typeface="Arial" panose="020B0604020202020204" pitchFamily="34" charset="0"/>
              <a:cs typeface="Arial" panose="020B0604020202020204" pitchFamily="34" charset="0"/>
            </a:rPr>
            <a:t>We recommend that an assessment be undertaken every two years</a:t>
          </a:r>
          <a:r>
            <a:rPr lang="en-US" sz="1600" kern="1200" dirty="0">
              <a:solidFill>
                <a:srgbClr val="FF0000"/>
              </a:solidFill>
              <a:latin typeface="Arial" panose="020B0604020202020204" pitchFamily="34" charset="0"/>
              <a:cs typeface="Arial" panose="020B0604020202020204" pitchFamily="34" charset="0"/>
            </a:rPr>
            <a:t>. </a:t>
          </a:r>
        </a:p>
      </dsp:txBody>
      <dsp:txXfrm>
        <a:off x="7154322" y="473108"/>
        <a:ext cx="3148942" cy="1335915"/>
      </dsp:txXfrm>
    </dsp:sp>
    <dsp:sp modelId="{3A9730A6-C1B0-4D87-8693-E23C6757383D}">
      <dsp:nvSpPr>
        <dsp:cNvPr id="0" name=""/>
        <dsp:cNvSpPr/>
      </dsp:nvSpPr>
      <dsp:spPr>
        <a:xfrm>
          <a:off x="212335" y="3232422"/>
          <a:ext cx="1335915" cy="1335915"/>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A7EF8CA-56CB-4A48-95AD-51C76D465911}">
      <dsp:nvSpPr>
        <dsp:cNvPr id="0" name=""/>
        <dsp:cNvSpPr/>
      </dsp:nvSpPr>
      <dsp:spPr>
        <a:xfrm>
          <a:off x="492877" y="3512964"/>
          <a:ext cx="774830" cy="77483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91071E9-A4BD-4DF6-A526-BB9D69F0E4E0}">
      <dsp:nvSpPr>
        <dsp:cNvPr id="0" name=""/>
        <dsp:cNvSpPr/>
      </dsp:nvSpPr>
      <dsp:spPr>
        <a:xfrm>
          <a:off x="1834517" y="2748360"/>
          <a:ext cx="3148942" cy="2304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00100">
            <a:lnSpc>
              <a:spcPct val="100000"/>
            </a:lnSpc>
            <a:spcBef>
              <a:spcPct val="0"/>
            </a:spcBef>
            <a:spcAft>
              <a:spcPct val="35000"/>
            </a:spcAft>
            <a:buNone/>
          </a:pPr>
          <a:r>
            <a:rPr lang="en-US" sz="1800" b="1" kern="1200" dirty="0">
              <a:latin typeface="Arial" panose="020B0604020202020204" pitchFamily="34" charset="0"/>
              <a:cs typeface="Arial" panose="020B0604020202020204" pitchFamily="34" charset="0"/>
            </a:rPr>
            <a:t>Although we have written this instrument for the Board to self-assess we also </a:t>
          </a:r>
          <a:r>
            <a:rPr lang="en-US" sz="1800" b="1" kern="1200" dirty="0">
              <a:solidFill>
                <a:schemeClr val="tx2"/>
              </a:solidFill>
              <a:latin typeface="Arial" panose="020B0604020202020204" pitchFamily="34" charset="0"/>
              <a:cs typeface="Arial" panose="020B0604020202020204" pitchFamily="34" charset="0"/>
            </a:rPr>
            <a:t>recommend that individual board members assess themselves anonymously </a:t>
          </a:r>
          <a:r>
            <a:rPr lang="en-US" sz="1800" b="1" kern="1200" dirty="0">
              <a:solidFill>
                <a:srgbClr val="FFC000"/>
              </a:solidFill>
              <a:latin typeface="Arial" panose="020B0604020202020204" pitchFamily="34" charset="0"/>
              <a:cs typeface="Arial" panose="020B0604020202020204" pitchFamily="34" charset="0"/>
            </a:rPr>
            <a:t>to gain insight into their own personal performance. </a:t>
          </a:r>
        </a:p>
      </dsp:txBody>
      <dsp:txXfrm>
        <a:off x="1834517" y="2748360"/>
        <a:ext cx="3148942" cy="2304039"/>
      </dsp:txXfrm>
    </dsp:sp>
    <dsp:sp modelId="{876358BB-AD21-41CC-89BA-85E11F2BDBDA}">
      <dsp:nvSpPr>
        <dsp:cNvPr id="0" name=""/>
        <dsp:cNvSpPr/>
      </dsp:nvSpPr>
      <dsp:spPr>
        <a:xfrm>
          <a:off x="5532139" y="3232422"/>
          <a:ext cx="1335915" cy="1335915"/>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9DCA1AF-CB1B-41BC-8FDA-78B10928B84A}">
      <dsp:nvSpPr>
        <dsp:cNvPr id="0" name=""/>
        <dsp:cNvSpPr/>
      </dsp:nvSpPr>
      <dsp:spPr>
        <a:xfrm>
          <a:off x="5812681" y="3512964"/>
          <a:ext cx="774830" cy="77483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C0A2E7A-09C6-4ECC-A308-3853690DA282}">
      <dsp:nvSpPr>
        <dsp:cNvPr id="0" name=""/>
        <dsp:cNvSpPr/>
      </dsp:nvSpPr>
      <dsp:spPr>
        <a:xfrm>
          <a:off x="7154322" y="3232422"/>
          <a:ext cx="3148942" cy="133591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889000">
            <a:lnSpc>
              <a:spcPct val="100000"/>
            </a:lnSpc>
            <a:spcBef>
              <a:spcPct val="0"/>
            </a:spcBef>
            <a:spcAft>
              <a:spcPct val="35000"/>
            </a:spcAft>
            <a:buNone/>
          </a:pPr>
          <a:r>
            <a:rPr lang="en-US" sz="2000" kern="1200" dirty="0">
              <a:latin typeface="Arial" panose="020B0604020202020204" pitchFamily="34" charset="0"/>
              <a:cs typeface="Arial" panose="020B0604020202020204" pitchFamily="34" charset="0"/>
            </a:rPr>
            <a:t>Boards have fiscal and administrative decisions to make which effect the functioning of their library. A self-assessment will enable a Board </a:t>
          </a:r>
          <a:r>
            <a:rPr lang="en-US" sz="2000" b="1" kern="1200" dirty="0">
              <a:solidFill>
                <a:schemeClr val="tx2"/>
              </a:solidFill>
              <a:latin typeface="Arial" panose="020B0604020202020204" pitchFamily="34" charset="0"/>
              <a:cs typeface="Arial" panose="020B0604020202020204" pitchFamily="34" charset="0"/>
            </a:rPr>
            <a:t>to obtain the information necessary to make decisions as a Board</a:t>
          </a:r>
          <a:r>
            <a:rPr lang="en-US" sz="2000" kern="1200" dirty="0">
              <a:latin typeface="Arial" panose="020B0604020202020204" pitchFamily="34" charset="0"/>
              <a:cs typeface="Arial" panose="020B0604020202020204" pitchFamily="34" charset="0"/>
            </a:rPr>
            <a:t>.</a:t>
          </a:r>
        </a:p>
      </dsp:txBody>
      <dsp:txXfrm>
        <a:off x="7154322" y="3232422"/>
        <a:ext cx="3148942" cy="133591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B901E0-E2DC-4602-92EC-ED4413F90ABD}">
      <dsp:nvSpPr>
        <dsp:cNvPr id="0" name=""/>
        <dsp:cNvSpPr/>
      </dsp:nvSpPr>
      <dsp:spPr>
        <a:xfrm>
          <a:off x="0" y="3275482"/>
          <a:ext cx="10515600" cy="1075086"/>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Arial" panose="020B0604020202020204" pitchFamily="34" charset="0"/>
              <a:cs typeface="Arial" panose="020B0604020202020204" pitchFamily="34" charset="0"/>
            </a:rPr>
            <a:t>The individual items should be evaluated using a five-point scale: </a:t>
          </a:r>
        </a:p>
      </dsp:txBody>
      <dsp:txXfrm>
        <a:off x="0" y="3275482"/>
        <a:ext cx="10515600" cy="580546"/>
      </dsp:txXfrm>
    </dsp:sp>
    <dsp:sp modelId="{90F10299-B584-484D-812D-B703849ACE85}">
      <dsp:nvSpPr>
        <dsp:cNvPr id="0" name=""/>
        <dsp:cNvSpPr/>
      </dsp:nvSpPr>
      <dsp:spPr>
        <a:xfrm>
          <a:off x="1283" y="3834527"/>
          <a:ext cx="2102606" cy="494539"/>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1</a:t>
          </a:r>
          <a:r>
            <a:rPr lang="en-US" sz="1600" b="1" kern="1200" dirty="0">
              <a:latin typeface="Arial" panose="020B0604020202020204" pitchFamily="34" charset="0"/>
              <a:cs typeface="Arial" panose="020B0604020202020204" pitchFamily="34" charset="0"/>
            </a:rPr>
            <a:t>. Needs improvement </a:t>
          </a:r>
        </a:p>
      </dsp:txBody>
      <dsp:txXfrm>
        <a:off x="1283" y="3834527"/>
        <a:ext cx="2102606" cy="494539"/>
      </dsp:txXfrm>
    </dsp:sp>
    <dsp:sp modelId="{A3F181B4-896C-492F-B982-F32938FE1280}">
      <dsp:nvSpPr>
        <dsp:cNvPr id="0" name=""/>
        <dsp:cNvSpPr/>
      </dsp:nvSpPr>
      <dsp:spPr>
        <a:xfrm>
          <a:off x="2103890" y="3834527"/>
          <a:ext cx="2102606" cy="494539"/>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2. </a:t>
          </a:r>
          <a:r>
            <a:rPr lang="en-US" sz="1600" b="1" kern="1200" dirty="0">
              <a:latin typeface="Arial" panose="020B0604020202020204" pitchFamily="34" charset="0"/>
              <a:cs typeface="Arial" panose="020B0604020202020204" pitchFamily="34" charset="0"/>
            </a:rPr>
            <a:t>Marginal</a:t>
          </a:r>
          <a:r>
            <a:rPr lang="en-US" sz="1600" kern="1200" dirty="0"/>
            <a:t> </a:t>
          </a:r>
        </a:p>
      </dsp:txBody>
      <dsp:txXfrm>
        <a:off x="2103890" y="3834527"/>
        <a:ext cx="2102606" cy="494539"/>
      </dsp:txXfrm>
    </dsp:sp>
    <dsp:sp modelId="{E79A4F26-269B-4672-B6BE-BAD9B7FEBD4A}">
      <dsp:nvSpPr>
        <dsp:cNvPr id="0" name=""/>
        <dsp:cNvSpPr/>
      </dsp:nvSpPr>
      <dsp:spPr>
        <a:xfrm>
          <a:off x="4206496" y="3834527"/>
          <a:ext cx="2102606" cy="494539"/>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3</a:t>
          </a:r>
          <a:r>
            <a:rPr lang="en-US" sz="1600" b="1" kern="1200" dirty="0">
              <a:latin typeface="Arial" panose="020B0604020202020204" pitchFamily="34" charset="0"/>
              <a:cs typeface="Arial" panose="020B0604020202020204" pitchFamily="34" charset="0"/>
            </a:rPr>
            <a:t>. Acceptable </a:t>
          </a:r>
        </a:p>
      </dsp:txBody>
      <dsp:txXfrm>
        <a:off x="4206496" y="3834527"/>
        <a:ext cx="2102606" cy="494539"/>
      </dsp:txXfrm>
    </dsp:sp>
    <dsp:sp modelId="{06F54663-1CB9-40F1-AA8E-A0969B34C686}">
      <dsp:nvSpPr>
        <dsp:cNvPr id="0" name=""/>
        <dsp:cNvSpPr/>
      </dsp:nvSpPr>
      <dsp:spPr>
        <a:xfrm>
          <a:off x="6309103" y="3834527"/>
          <a:ext cx="2102606" cy="494539"/>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4</a:t>
          </a:r>
          <a:r>
            <a:rPr lang="en-US" sz="1600" kern="1200" dirty="0">
              <a:latin typeface="Arial" panose="020B0604020202020204" pitchFamily="34" charset="0"/>
              <a:cs typeface="Arial" panose="020B0604020202020204" pitchFamily="34" charset="0"/>
            </a:rPr>
            <a:t>. Excellent </a:t>
          </a:r>
        </a:p>
      </dsp:txBody>
      <dsp:txXfrm>
        <a:off x="6309103" y="3834527"/>
        <a:ext cx="2102606" cy="494539"/>
      </dsp:txXfrm>
    </dsp:sp>
    <dsp:sp modelId="{F8E2BA56-C61C-4414-9B5E-645EDD6D1A38}">
      <dsp:nvSpPr>
        <dsp:cNvPr id="0" name=""/>
        <dsp:cNvSpPr/>
      </dsp:nvSpPr>
      <dsp:spPr>
        <a:xfrm>
          <a:off x="8411709" y="3834527"/>
          <a:ext cx="2102606" cy="494539"/>
        </a:xfrm>
        <a:prstGeom prst="rect">
          <a:avLst/>
        </a:prstGeom>
        <a:solidFill>
          <a:schemeClr val="accent6">
            <a:tint val="40000"/>
            <a:alpha val="90000"/>
            <a:hueOff val="0"/>
            <a:satOff val="0"/>
            <a:lumOff val="0"/>
            <a:alphaOff val="0"/>
          </a:schemeClr>
        </a:solidFill>
        <a:ln w="12700" cap="flat" cmpd="sng" algn="ctr">
          <a:solidFill>
            <a:schemeClr val="accent6">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13792" tIns="20320" rIns="113792" bIns="20320" numCol="1" spcCol="1270" anchor="ctr" anchorCtr="0">
          <a:noAutofit/>
        </a:bodyPr>
        <a:lstStyle/>
        <a:p>
          <a:pPr marL="0" lvl="0" indent="0" algn="ctr" defTabSz="711200">
            <a:lnSpc>
              <a:spcPct val="90000"/>
            </a:lnSpc>
            <a:spcBef>
              <a:spcPct val="0"/>
            </a:spcBef>
            <a:spcAft>
              <a:spcPct val="35000"/>
            </a:spcAft>
            <a:buNone/>
          </a:pPr>
          <a:r>
            <a:rPr lang="en-US" sz="1600" kern="1200" dirty="0"/>
            <a:t>5. </a:t>
          </a:r>
          <a:r>
            <a:rPr lang="en-US" sz="1600" kern="1200" dirty="0">
              <a:latin typeface="Arial" panose="020B0604020202020204" pitchFamily="34" charset="0"/>
              <a:cs typeface="Arial" panose="020B0604020202020204" pitchFamily="34" charset="0"/>
            </a:rPr>
            <a:t>Do not know </a:t>
          </a:r>
        </a:p>
      </dsp:txBody>
      <dsp:txXfrm>
        <a:off x="8411709" y="3834527"/>
        <a:ext cx="2102606" cy="494539"/>
      </dsp:txXfrm>
    </dsp:sp>
    <dsp:sp modelId="{012C9ADE-F508-4800-8848-7E0F0463CAF0}">
      <dsp:nvSpPr>
        <dsp:cNvPr id="0" name=""/>
        <dsp:cNvSpPr/>
      </dsp:nvSpPr>
      <dsp:spPr>
        <a:xfrm rot="10800000">
          <a:off x="0" y="1638125"/>
          <a:ext cx="10515600" cy="1653482"/>
        </a:xfrm>
        <a:prstGeom prst="upArrowCallou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Arial" panose="020B0604020202020204" pitchFamily="34" charset="0"/>
              <a:cs typeface="Arial" panose="020B0604020202020204" pitchFamily="34" charset="0"/>
            </a:rPr>
            <a:t>Please divide it into sections as convenient for the Board. </a:t>
          </a:r>
        </a:p>
      </dsp:txBody>
      <dsp:txXfrm rot="10800000">
        <a:off x="0" y="1638125"/>
        <a:ext cx="10515600" cy="1074383"/>
      </dsp:txXfrm>
    </dsp:sp>
    <dsp:sp modelId="{31B90295-7912-492F-8C23-9F7515A47AB8}">
      <dsp:nvSpPr>
        <dsp:cNvPr id="0" name=""/>
        <dsp:cNvSpPr/>
      </dsp:nvSpPr>
      <dsp:spPr>
        <a:xfrm rot="10800000">
          <a:off x="0" y="769"/>
          <a:ext cx="10515600" cy="1653482"/>
        </a:xfrm>
        <a:prstGeom prst="upArrowCallou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9352" tIns="149352" rIns="149352" bIns="149352" numCol="1" spcCol="1270" anchor="ctr" anchorCtr="0">
          <a:noAutofit/>
        </a:bodyPr>
        <a:lstStyle/>
        <a:p>
          <a:pPr marL="0" lvl="0" indent="0" algn="ctr" defTabSz="933450">
            <a:lnSpc>
              <a:spcPct val="90000"/>
            </a:lnSpc>
            <a:spcBef>
              <a:spcPct val="0"/>
            </a:spcBef>
            <a:spcAft>
              <a:spcPct val="35000"/>
            </a:spcAft>
            <a:buNone/>
          </a:pPr>
          <a:r>
            <a:rPr lang="en-US" sz="2100" b="1" kern="1200" dirty="0">
              <a:latin typeface="Arial" panose="020B0604020202020204" pitchFamily="34" charset="0"/>
              <a:cs typeface="Arial" panose="020B0604020202020204" pitchFamily="34" charset="0"/>
            </a:rPr>
            <a:t>The attached instrument is divided into key sections with sub-categories in each. The assessment does not need to be administered in one sitting. </a:t>
          </a:r>
        </a:p>
      </dsp:txBody>
      <dsp:txXfrm rot="10800000">
        <a:off x="0" y="769"/>
        <a:ext cx="10515600" cy="107438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650F34-B5EC-4857-A678-0EA029832A7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C27375D-F6AA-406C-AE0D-C36244BAF3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C483AB1-EFAB-459C-A50D-A7C3FC2B7A73}"/>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5" name="Footer Placeholder 4">
            <a:extLst>
              <a:ext uri="{FF2B5EF4-FFF2-40B4-BE49-F238E27FC236}">
                <a16:creationId xmlns:a16="http://schemas.microsoft.com/office/drawing/2014/main" id="{37206037-043C-4CD1-81E3-5AF0D7A4C6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82538CA-F2ED-4C9E-B08C-2423CB1ED490}"/>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2906154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F5F2E1-86CD-4CA0-ADD6-77AE52F31B5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26D86B5-9D9D-47D7-9387-073A9B6209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47AB0D9-65AC-454D-84E9-1A388B53C301}"/>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5" name="Footer Placeholder 4">
            <a:extLst>
              <a:ext uri="{FF2B5EF4-FFF2-40B4-BE49-F238E27FC236}">
                <a16:creationId xmlns:a16="http://schemas.microsoft.com/office/drawing/2014/main" id="{302E3C74-C7E9-4A59-8375-FAA0436D6BF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EA758-7E05-4B8C-8786-C9B7E40E2B08}"/>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20312460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9294292-331A-42D5-965C-A3F2B670CE0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3D1E3E-9C32-4497-9876-2B1143B662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5142F-6F2D-45E1-999B-8F5831141083}"/>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5" name="Footer Placeholder 4">
            <a:extLst>
              <a:ext uri="{FF2B5EF4-FFF2-40B4-BE49-F238E27FC236}">
                <a16:creationId xmlns:a16="http://schemas.microsoft.com/office/drawing/2014/main" id="{69C46E39-5F1C-4F48-829F-2C77FC6EA44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77B058-FFF7-4994-98F3-0D63D48C0D6C}"/>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16509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5AAC6D-9DD1-4756-9750-FF63CF64FF1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B64E425-297C-4ED2-B707-83D996A70D6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802895A-7B91-4FBB-A0D4-F6C784318ABD}"/>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5" name="Footer Placeholder 4">
            <a:extLst>
              <a:ext uri="{FF2B5EF4-FFF2-40B4-BE49-F238E27FC236}">
                <a16:creationId xmlns:a16="http://schemas.microsoft.com/office/drawing/2014/main" id="{5ECA956E-AFB5-40C6-ADAF-BDFF22C7F2F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B4DE2-3329-4848-8CAF-DC468FF46BE1}"/>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3340970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F80362-9063-418A-84E4-BE79BFFDB5C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8E2E313-77E6-4F6F-AB96-1AAFC8BA27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09DC9D-7B04-40ED-9B63-17E8B2CD7020}"/>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5" name="Footer Placeholder 4">
            <a:extLst>
              <a:ext uri="{FF2B5EF4-FFF2-40B4-BE49-F238E27FC236}">
                <a16:creationId xmlns:a16="http://schemas.microsoft.com/office/drawing/2014/main" id="{B0C2306C-7FC8-46A9-89F4-EC264111F4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638F54-C0A3-4331-8F5E-2EBB9EB6FDEA}"/>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1011349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999CB0-C534-4B14-B3AD-0DAF3ECC76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8FEEFB6-0DDB-4502-95CA-D683DE34B7F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ACA0B6F-9D8C-4F03-B375-AD5B1557EAD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062A8EE-0FEE-4A2E-B2C4-3235F20CBC99}"/>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6" name="Footer Placeholder 5">
            <a:extLst>
              <a:ext uri="{FF2B5EF4-FFF2-40B4-BE49-F238E27FC236}">
                <a16:creationId xmlns:a16="http://schemas.microsoft.com/office/drawing/2014/main" id="{2D9D03B4-F0DF-443A-956B-D1D2AB163E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03B72E-AD74-4283-9016-3043CF3730F1}"/>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20250286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892A3E-2454-4F4B-95F2-25E70A9777B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AD9542E-A8A3-4BD5-B1D7-2065F4CAC9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AF716D8-E8E2-43E1-B461-12B8471689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4E8924F-A0FB-41AB-BBCA-0E3245178D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7069C20-629D-4F42-979E-4E6A23D63CD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56D00E4-33D6-484A-A6B1-D0A677612121}"/>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8" name="Footer Placeholder 7">
            <a:extLst>
              <a:ext uri="{FF2B5EF4-FFF2-40B4-BE49-F238E27FC236}">
                <a16:creationId xmlns:a16="http://schemas.microsoft.com/office/drawing/2014/main" id="{B8AD4348-10C2-47C7-9491-23A04D56DC3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279C09F-9C46-40BF-A7A7-5CCFBB20281A}"/>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15610707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21D2-0EBC-4567-91E1-F64CADFABC5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37CE820-A83A-43E3-B91D-C653DAFD0434}"/>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4" name="Footer Placeholder 3">
            <a:extLst>
              <a:ext uri="{FF2B5EF4-FFF2-40B4-BE49-F238E27FC236}">
                <a16:creationId xmlns:a16="http://schemas.microsoft.com/office/drawing/2014/main" id="{C43B42ED-63F2-4D73-9FF3-20E12898AE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1B6A09C-16FD-4378-86AD-C4381D9769E7}"/>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19501847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7AF1D26-8966-47F5-8977-99F18E4468B7}"/>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3" name="Footer Placeholder 2">
            <a:extLst>
              <a:ext uri="{FF2B5EF4-FFF2-40B4-BE49-F238E27FC236}">
                <a16:creationId xmlns:a16="http://schemas.microsoft.com/office/drawing/2014/main" id="{300AA510-3772-468C-AE9D-D1F1B04A41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5928013-7B29-4FF1-A960-05F7018962E3}"/>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1276453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3866D-ED94-41D6-B54C-CCC01322B8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C0E0401-BD6F-4DF0-8250-B6A093EF462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31B696E-0B1B-4460-B902-35E520672E4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B316A6-D570-445E-BCBA-BA58DEA9656F}"/>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6" name="Footer Placeholder 5">
            <a:extLst>
              <a:ext uri="{FF2B5EF4-FFF2-40B4-BE49-F238E27FC236}">
                <a16:creationId xmlns:a16="http://schemas.microsoft.com/office/drawing/2014/main" id="{E173D055-87C8-47C0-A7F6-252415A367D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A428767-AD53-4D1C-9005-6966100BE4F8}"/>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41300716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C5553-3DC3-4E10-BAB2-28269ABCA8F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847C8F-08AC-4ABF-A5D8-F72395D5494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EEE67DC-732B-4081-90CC-38EA4ADFE5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A43B22-5CB6-46F0-88CC-898E83EB3D76}"/>
              </a:ext>
            </a:extLst>
          </p:cNvPr>
          <p:cNvSpPr>
            <a:spLocks noGrp="1"/>
          </p:cNvSpPr>
          <p:nvPr>
            <p:ph type="dt" sz="half" idx="10"/>
          </p:nvPr>
        </p:nvSpPr>
        <p:spPr/>
        <p:txBody>
          <a:bodyPr/>
          <a:lstStyle/>
          <a:p>
            <a:fld id="{6A7D1E47-AE51-4626-AA04-F37132BE9223}" type="datetimeFigureOut">
              <a:rPr lang="en-US" smtClean="0"/>
              <a:t>11/19/2020</a:t>
            </a:fld>
            <a:endParaRPr lang="en-US"/>
          </a:p>
        </p:txBody>
      </p:sp>
      <p:sp>
        <p:nvSpPr>
          <p:cNvPr id="6" name="Footer Placeholder 5">
            <a:extLst>
              <a:ext uri="{FF2B5EF4-FFF2-40B4-BE49-F238E27FC236}">
                <a16:creationId xmlns:a16="http://schemas.microsoft.com/office/drawing/2014/main" id="{AB12EEF6-FFC3-4E27-BFAA-BCE270ACCA9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3ADCDDF-F84A-4A8E-8826-E4B517BBF6ED}"/>
              </a:ext>
            </a:extLst>
          </p:cNvPr>
          <p:cNvSpPr>
            <a:spLocks noGrp="1"/>
          </p:cNvSpPr>
          <p:nvPr>
            <p:ph type="sldNum" sz="quarter" idx="12"/>
          </p:nvPr>
        </p:nvSpPr>
        <p:spPr/>
        <p:txBody>
          <a:bodyPr/>
          <a:lstStyle/>
          <a:p>
            <a:fld id="{A2B023B6-4697-4CDF-8E78-F63E5C477E96}" type="slidenum">
              <a:rPr lang="en-US" smtClean="0"/>
              <a:t>‹#›</a:t>
            </a:fld>
            <a:endParaRPr lang="en-US"/>
          </a:p>
        </p:txBody>
      </p:sp>
    </p:spTree>
    <p:extLst>
      <p:ext uri="{BB962C8B-B14F-4D97-AF65-F5344CB8AC3E}">
        <p14:creationId xmlns:p14="http://schemas.microsoft.com/office/powerpoint/2010/main" val="1641451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DBE2E1-5FF1-4D95-B017-FDA34C18917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8B75E9C-D448-4B63-88AF-9D553BBB6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6E0F372-9983-40C3-BE55-E558E65C20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7D1E47-AE51-4626-AA04-F37132BE9223}" type="datetimeFigureOut">
              <a:rPr lang="en-US" smtClean="0"/>
              <a:t>11/19/2020</a:t>
            </a:fld>
            <a:endParaRPr lang="en-US"/>
          </a:p>
        </p:txBody>
      </p:sp>
      <p:sp>
        <p:nvSpPr>
          <p:cNvPr id="5" name="Footer Placeholder 4">
            <a:extLst>
              <a:ext uri="{FF2B5EF4-FFF2-40B4-BE49-F238E27FC236}">
                <a16:creationId xmlns:a16="http://schemas.microsoft.com/office/drawing/2014/main" id="{41F77499-7263-45D3-A2D0-DD3FED941E6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9D1A845-40A5-4BF8-A363-826A7AD1A3F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B023B6-4697-4CDF-8E78-F63E5C477E96}" type="slidenum">
              <a:rPr lang="en-US" smtClean="0"/>
              <a:t>‹#›</a:t>
            </a:fld>
            <a:endParaRPr lang="en-US"/>
          </a:p>
        </p:txBody>
      </p:sp>
    </p:spTree>
    <p:extLst>
      <p:ext uri="{BB962C8B-B14F-4D97-AF65-F5344CB8AC3E}">
        <p14:creationId xmlns:p14="http://schemas.microsoft.com/office/powerpoint/2010/main" val="343505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www.ala.org/united/"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hyperlink" Target="http://www.slideshare.net/shijokingo/come-fare-un-action-plan" TargetMode="External"/><Relationship Id="rId2" Type="http://schemas.openxmlformats.org/officeDocument/2006/relationships/image" Target="../media/image16.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s://aclb.wildapricot.org/" TargetMode="External"/><Relationship Id="rId7" Type="http://schemas.openxmlformats.org/officeDocument/2006/relationships/image" Target="../media/image19.svg"/><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image" Target="../media/image18.png"/><Relationship Id="rId5" Type="http://schemas.openxmlformats.org/officeDocument/2006/relationships/hyperlink" Target="http://www.ala.org/united/trustees" TargetMode="External"/><Relationship Id="rId4" Type="http://schemas.openxmlformats.org/officeDocument/2006/relationships/hyperlink" Target="https://libguides.ctstatelibrary.org/dld/help"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boozedancing.com/2013/11/27/the-answer-man-tackles-all-of-your-booze-related-holiday-questions/" TargetMode="External"/><Relationship Id="rId2" Type="http://schemas.openxmlformats.org/officeDocument/2006/relationships/image" Target="../media/image20.jpg"/><Relationship Id="rId1" Type="http://schemas.openxmlformats.org/officeDocument/2006/relationships/slideLayout" Target="../slideLayouts/slideLayout7.xml"/><Relationship Id="rId4" Type="http://schemas.openxmlformats.org/officeDocument/2006/relationships/hyperlink" Target="https://creativecommons.org/licenses/by-nc-nd/3.0/"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image" Target="../media/image3.svg"/></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24">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3EC108A-CD11-42FF-ADDB-F869BAA77E82}"/>
              </a:ext>
            </a:extLst>
          </p:cNvPr>
          <p:cNvSpPr>
            <a:spLocks noGrp="1"/>
          </p:cNvSpPr>
          <p:nvPr>
            <p:ph type="ctrTitle"/>
          </p:nvPr>
        </p:nvSpPr>
        <p:spPr>
          <a:xfrm>
            <a:off x="1158240" y="1122363"/>
            <a:ext cx="6339840" cy="2387600"/>
          </a:xfrm>
        </p:spPr>
        <p:txBody>
          <a:bodyPr>
            <a:normAutofit/>
          </a:bodyPr>
          <a:lstStyle/>
          <a:p>
            <a:pPr algn="l"/>
            <a:r>
              <a:rPr lang="en-US" sz="4600" b="1" dirty="0">
                <a:latin typeface="Arial" panose="020B0604020202020204" pitchFamily="34" charset="0"/>
                <a:cs typeface="Arial" panose="020B0604020202020204" pitchFamily="34" charset="0"/>
              </a:rPr>
              <a:t>ACLB’s Library Board of Trustees Board Assessment Tool</a:t>
            </a:r>
          </a:p>
        </p:txBody>
      </p:sp>
      <p:sp>
        <p:nvSpPr>
          <p:cNvPr id="3" name="Subtitle 2">
            <a:extLst>
              <a:ext uri="{FF2B5EF4-FFF2-40B4-BE49-F238E27FC236}">
                <a16:creationId xmlns:a16="http://schemas.microsoft.com/office/drawing/2014/main" id="{7773E892-3BB9-4029-A4DA-FEAE8B99CB69}"/>
              </a:ext>
            </a:extLst>
          </p:cNvPr>
          <p:cNvSpPr>
            <a:spLocks noGrp="1"/>
          </p:cNvSpPr>
          <p:nvPr>
            <p:ph type="subTitle" idx="1"/>
          </p:nvPr>
        </p:nvSpPr>
        <p:spPr>
          <a:xfrm>
            <a:off x="1158240" y="4074850"/>
            <a:ext cx="6339840" cy="2281500"/>
          </a:xfrm>
        </p:spPr>
        <p:txBody>
          <a:bodyPr>
            <a:normAutofit/>
          </a:bodyPr>
          <a:lstStyle/>
          <a:p>
            <a:pPr algn="l"/>
            <a:endParaRPr lang="en-US" sz="2000" dirty="0">
              <a:latin typeface="Arial" panose="020B0604020202020204" pitchFamily="34" charset="0"/>
              <a:cs typeface="Arial" panose="020B0604020202020204" pitchFamily="34" charset="0"/>
            </a:endParaRPr>
          </a:p>
          <a:p>
            <a:pPr algn="l"/>
            <a:r>
              <a:rPr lang="en-US" b="1" dirty="0">
                <a:latin typeface="Arial" panose="020B0604020202020204" pitchFamily="34" charset="0"/>
                <a:cs typeface="Arial" panose="020B0604020202020204" pitchFamily="34" charset="0"/>
              </a:rPr>
              <a:t>Using Self Assessment Tools to Ensure Competencies Essential to the Role of Library Board Members</a:t>
            </a:r>
          </a:p>
          <a:p>
            <a:pPr algn="l"/>
            <a:r>
              <a:rPr lang="en-US" b="1" dirty="0">
                <a:latin typeface="Arial" panose="020B0604020202020204" pitchFamily="34" charset="0"/>
                <a:cs typeface="Arial" panose="020B0604020202020204" pitchFamily="34" charset="0"/>
              </a:rPr>
              <a:t>ACLB Virtual Workshop, November 19</a:t>
            </a:r>
            <a:r>
              <a:rPr lang="en-US" b="1" baseline="30000" dirty="0">
                <a:latin typeface="Arial" panose="020B0604020202020204" pitchFamily="34" charset="0"/>
                <a:cs typeface="Arial" panose="020B0604020202020204" pitchFamily="34" charset="0"/>
              </a:rPr>
              <a:t>th</a:t>
            </a:r>
            <a:r>
              <a:rPr lang="en-US" b="1" dirty="0">
                <a:latin typeface="Arial" panose="020B0604020202020204" pitchFamily="34" charset="0"/>
                <a:cs typeface="Arial" panose="020B0604020202020204" pitchFamily="34" charset="0"/>
              </a:rPr>
              <a:t>, 2020</a:t>
            </a:r>
          </a:p>
        </p:txBody>
      </p:sp>
      <p:cxnSp>
        <p:nvCxnSpPr>
          <p:cNvPr id="27" name="Straight Connector 26">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Logo&#10;&#10;Description automatically generated">
            <a:extLst>
              <a:ext uri="{FF2B5EF4-FFF2-40B4-BE49-F238E27FC236}">
                <a16:creationId xmlns:a16="http://schemas.microsoft.com/office/drawing/2014/main" id="{53EE4B30-EF05-403A-A81A-EDF6C787CF3B}"/>
              </a:ext>
            </a:extLst>
          </p:cNvPr>
          <p:cNvPicPr>
            <a:picLocks noChangeAspect="1"/>
          </p:cNvPicPr>
          <p:nvPr/>
        </p:nvPicPr>
        <p:blipFill rotWithShape="1">
          <a:blip r:embed="rId2">
            <a:extLst>
              <a:ext uri="{28A0092B-C50C-407E-A947-70E740481C1C}">
                <a14:useLocalDpi xmlns:a14="http://schemas.microsoft.com/office/drawing/2010/main" val="0"/>
              </a:ext>
            </a:extLst>
          </a:blip>
          <a:srcRect t="10979" r="-1" b="2124"/>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6643358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C2847123-C2B6-4122-B319-DDA85C826928}"/>
              </a:ext>
            </a:extLst>
          </p:cNvPr>
          <p:cNvGraphicFramePr>
            <a:graphicFrameLocks noGrp="1"/>
          </p:cNvGraphicFramePr>
          <p:nvPr>
            <p:extLst>
              <p:ext uri="{D42A27DB-BD31-4B8C-83A1-F6EECF244321}">
                <p14:modId xmlns:p14="http://schemas.microsoft.com/office/powerpoint/2010/main" val="139478500"/>
              </p:ext>
            </p:extLst>
          </p:nvPr>
        </p:nvGraphicFramePr>
        <p:xfrm>
          <a:off x="600076" y="514350"/>
          <a:ext cx="11229975" cy="5924551"/>
        </p:xfrm>
        <a:graphic>
          <a:graphicData uri="http://schemas.openxmlformats.org/drawingml/2006/table">
            <a:tbl>
              <a:tblPr firstRow="1" firstCol="1" bandRow="1"/>
              <a:tblGrid>
                <a:gridCol w="5277070">
                  <a:extLst>
                    <a:ext uri="{9D8B030D-6E8A-4147-A177-3AD203B41FA5}">
                      <a16:colId xmlns:a16="http://schemas.microsoft.com/office/drawing/2014/main" val="507246069"/>
                    </a:ext>
                  </a:extLst>
                </a:gridCol>
                <a:gridCol w="1189621">
                  <a:extLst>
                    <a:ext uri="{9D8B030D-6E8A-4147-A177-3AD203B41FA5}">
                      <a16:colId xmlns:a16="http://schemas.microsoft.com/office/drawing/2014/main" val="284495001"/>
                    </a:ext>
                  </a:extLst>
                </a:gridCol>
                <a:gridCol w="1190821">
                  <a:extLst>
                    <a:ext uri="{9D8B030D-6E8A-4147-A177-3AD203B41FA5}">
                      <a16:colId xmlns:a16="http://schemas.microsoft.com/office/drawing/2014/main" val="2754080367"/>
                    </a:ext>
                  </a:extLst>
                </a:gridCol>
                <a:gridCol w="1190821">
                  <a:extLst>
                    <a:ext uri="{9D8B030D-6E8A-4147-A177-3AD203B41FA5}">
                      <a16:colId xmlns:a16="http://schemas.microsoft.com/office/drawing/2014/main" val="117789880"/>
                    </a:ext>
                  </a:extLst>
                </a:gridCol>
                <a:gridCol w="1190821">
                  <a:extLst>
                    <a:ext uri="{9D8B030D-6E8A-4147-A177-3AD203B41FA5}">
                      <a16:colId xmlns:a16="http://schemas.microsoft.com/office/drawing/2014/main" val="2606820855"/>
                    </a:ext>
                  </a:extLst>
                </a:gridCol>
                <a:gridCol w="1190821">
                  <a:extLst>
                    <a:ext uri="{9D8B030D-6E8A-4147-A177-3AD203B41FA5}">
                      <a16:colId xmlns:a16="http://schemas.microsoft.com/office/drawing/2014/main" val="195433246"/>
                    </a:ext>
                  </a:extLst>
                </a:gridCol>
              </a:tblGrid>
              <a:tr h="779546">
                <a:tc>
                  <a:txBody>
                    <a:bodyPr/>
                    <a:lstStyle/>
                    <a:p>
                      <a:pPr marL="228600" marR="0">
                        <a:spcBef>
                          <a:spcPts val="0"/>
                        </a:spcBef>
                        <a:spcAft>
                          <a:spcPts val="0"/>
                        </a:spcAft>
                      </a:pPr>
                      <a:r>
                        <a:rPr lang="en-US" sz="1400" b="1" u="sng">
                          <a:effectLst/>
                          <a:latin typeface="Calibri" panose="020F0502020204030204" pitchFamily="34" charset="0"/>
                          <a:ea typeface="Calibri" panose="020F0502020204030204" pitchFamily="34" charset="0"/>
                          <a:cs typeface="Times New Roman" panose="02020603050405020304" pitchFamily="18" charset="0"/>
                        </a:rPr>
                        <a:t>Strategic Planning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08151741"/>
                  </a:ext>
                </a:extLst>
              </a:tr>
              <a:tr h="779546">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The Board understands community needs assessment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57356079"/>
                  </a:ext>
                </a:extLst>
              </a:tr>
              <a:tr h="779546">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Board participates in the development of a strategic plan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901597375"/>
                  </a:ext>
                </a:extLst>
              </a:tr>
              <a:tr h="779546">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Board members can effectively communicate the strategic plan </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25849300"/>
                  </a:ext>
                </a:extLst>
              </a:tr>
              <a:tr h="2806367">
                <a:tc gridSpan="6">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Comments: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8520567"/>
                  </a:ext>
                </a:extLst>
              </a:tr>
            </a:tbl>
          </a:graphicData>
        </a:graphic>
      </p:graphicFrame>
    </p:spTree>
    <p:extLst>
      <p:ext uri="{BB962C8B-B14F-4D97-AF65-F5344CB8AC3E}">
        <p14:creationId xmlns:p14="http://schemas.microsoft.com/office/powerpoint/2010/main" val="1624013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7E3C05D2-4FD2-4287-80B6-CD309190E3C8}"/>
              </a:ext>
            </a:extLst>
          </p:cNvPr>
          <p:cNvGraphicFramePr>
            <a:graphicFrameLocks noGrp="1"/>
          </p:cNvGraphicFramePr>
          <p:nvPr>
            <p:extLst>
              <p:ext uri="{D42A27DB-BD31-4B8C-83A1-F6EECF244321}">
                <p14:modId xmlns:p14="http://schemas.microsoft.com/office/powerpoint/2010/main" val="2073607990"/>
              </p:ext>
            </p:extLst>
          </p:nvPr>
        </p:nvGraphicFramePr>
        <p:xfrm>
          <a:off x="438151" y="428625"/>
          <a:ext cx="11325223" cy="6029323"/>
        </p:xfrm>
        <a:graphic>
          <a:graphicData uri="http://schemas.openxmlformats.org/drawingml/2006/table">
            <a:tbl>
              <a:tblPr firstRow="1" firstCol="1" bandRow="1"/>
              <a:tblGrid>
                <a:gridCol w="5332619">
                  <a:extLst>
                    <a:ext uri="{9D8B030D-6E8A-4147-A177-3AD203B41FA5}">
                      <a16:colId xmlns:a16="http://schemas.microsoft.com/office/drawing/2014/main" val="359655685"/>
                    </a:ext>
                  </a:extLst>
                </a:gridCol>
                <a:gridCol w="1202145">
                  <a:extLst>
                    <a:ext uri="{9D8B030D-6E8A-4147-A177-3AD203B41FA5}">
                      <a16:colId xmlns:a16="http://schemas.microsoft.com/office/drawing/2014/main" val="3101055893"/>
                    </a:ext>
                  </a:extLst>
                </a:gridCol>
                <a:gridCol w="1203357">
                  <a:extLst>
                    <a:ext uri="{9D8B030D-6E8A-4147-A177-3AD203B41FA5}">
                      <a16:colId xmlns:a16="http://schemas.microsoft.com/office/drawing/2014/main" val="123446307"/>
                    </a:ext>
                  </a:extLst>
                </a:gridCol>
                <a:gridCol w="1203357">
                  <a:extLst>
                    <a:ext uri="{9D8B030D-6E8A-4147-A177-3AD203B41FA5}">
                      <a16:colId xmlns:a16="http://schemas.microsoft.com/office/drawing/2014/main" val="3513700059"/>
                    </a:ext>
                  </a:extLst>
                </a:gridCol>
                <a:gridCol w="1203357">
                  <a:extLst>
                    <a:ext uri="{9D8B030D-6E8A-4147-A177-3AD203B41FA5}">
                      <a16:colId xmlns:a16="http://schemas.microsoft.com/office/drawing/2014/main" val="3112144126"/>
                    </a:ext>
                  </a:extLst>
                </a:gridCol>
                <a:gridCol w="1180388">
                  <a:extLst>
                    <a:ext uri="{9D8B030D-6E8A-4147-A177-3AD203B41FA5}">
                      <a16:colId xmlns:a16="http://schemas.microsoft.com/office/drawing/2014/main" val="2204329314"/>
                    </a:ext>
                  </a:extLst>
                </a:gridCol>
              </a:tblGrid>
              <a:tr h="701084">
                <a:tc>
                  <a:txBody>
                    <a:bodyPr/>
                    <a:lstStyle/>
                    <a:p>
                      <a:pPr marL="228600" marR="0">
                        <a:spcBef>
                          <a:spcPts val="0"/>
                        </a:spcBef>
                        <a:spcAft>
                          <a:spcPts val="0"/>
                        </a:spcAft>
                      </a:pPr>
                      <a:r>
                        <a:rPr lang="en-US" sz="1400" b="1" u="sng">
                          <a:effectLst/>
                          <a:latin typeface="Calibri" panose="020F0502020204030204" pitchFamily="34" charset="0"/>
                          <a:ea typeface="Calibri" panose="020F0502020204030204" pitchFamily="34" charset="0"/>
                          <a:cs typeface="Times New Roman" panose="02020603050405020304" pitchFamily="18" charset="0"/>
                        </a:rPr>
                        <a:t>Policy Making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250810871"/>
                  </a:ext>
                </a:extLst>
              </a:tr>
              <a:tr h="701084">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The Board works with the library director to develop effective and relevant policies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1028080"/>
                  </a:ext>
                </a:extLst>
              </a:tr>
              <a:tr h="701084">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Policies reflect the needs of the community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95034968"/>
                  </a:ext>
                </a:extLst>
              </a:tr>
              <a:tr h="701084">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The Board supports the library staff in the enforcement of library policies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077143"/>
                  </a:ext>
                </a:extLst>
              </a:tr>
              <a:tr h="701084">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Policies are reviewed annually and are readily available to staff and the public</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15436980"/>
                  </a:ext>
                </a:extLst>
              </a:tr>
              <a:tr h="2523903">
                <a:tc gridSpan="6">
                  <a:txBody>
                    <a:bodyPr/>
                    <a:lstStyle/>
                    <a:p>
                      <a:pPr marL="0" marR="0">
                        <a:spcBef>
                          <a:spcPts val="0"/>
                        </a:spcBef>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66753434"/>
                  </a:ext>
                </a:extLst>
              </a:tr>
            </a:tbl>
          </a:graphicData>
        </a:graphic>
      </p:graphicFrame>
    </p:spTree>
    <p:extLst>
      <p:ext uri="{BB962C8B-B14F-4D97-AF65-F5344CB8AC3E}">
        <p14:creationId xmlns:p14="http://schemas.microsoft.com/office/powerpoint/2010/main" val="3008925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1388CEE-8B20-4F4D-9EB0-F30FE91B0BA9}"/>
              </a:ext>
            </a:extLst>
          </p:cNvPr>
          <p:cNvGraphicFramePr>
            <a:graphicFrameLocks noGrp="1"/>
          </p:cNvGraphicFramePr>
          <p:nvPr>
            <p:extLst>
              <p:ext uri="{D42A27DB-BD31-4B8C-83A1-F6EECF244321}">
                <p14:modId xmlns:p14="http://schemas.microsoft.com/office/powerpoint/2010/main" val="611283996"/>
              </p:ext>
            </p:extLst>
          </p:nvPr>
        </p:nvGraphicFramePr>
        <p:xfrm>
          <a:off x="342900" y="323849"/>
          <a:ext cx="11296651" cy="6162676"/>
        </p:xfrm>
        <a:graphic>
          <a:graphicData uri="http://schemas.openxmlformats.org/drawingml/2006/table">
            <a:tbl>
              <a:tblPr firstRow="1" firstCol="1" bandRow="1"/>
              <a:tblGrid>
                <a:gridCol w="5308399">
                  <a:extLst>
                    <a:ext uri="{9D8B030D-6E8A-4147-A177-3AD203B41FA5}">
                      <a16:colId xmlns:a16="http://schemas.microsoft.com/office/drawing/2014/main" val="277978469"/>
                    </a:ext>
                  </a:extLst>
                </a:gridCol>
                <a:gridCol w="1196684">
                  <a:extLst>
                    <a:ext uri="{9D8B030D-6E8A-4147-A177-3AD203B41FA5}">
                      <a16:colId xmlns:a16="http://schemas.microsoft.com/office/drawing/2014/main" val="660128686"/>
                    </a:ext>
                  </a:extLst>
                </a:gridCol>
                <a:gridCol w="1197892">
                  <a:extLst>
                    <a:ext uri="{9D8B030D-6E8A-4147-A177-3AD203B41FA5}">
                      <a16:colId xmlns:a16="http://schemas.microsoft.com/office/drawing/2014/main" val="3886472115"/>
                    </a:ext>
                  </a:extLst>
                </a:gridCol>
                <a:gridCol w="1197892">
                  <a:extLst>
                    <a:ext uri="{9D8B030D-6E8A-4147-A177-3AD203B41FA5}">
                      <a16:colId xmlns:a16="http://schemas.microsoft.com/office/drawing/2014/main" val="2413599563"/>
                    </a:ext>
                  </a:extLst>
                </a:gridCol>
                <a:gridCol w="1197892">
                  <a:extLst>
                    <a:ext uri="{9D8B030D-6E8A-4147-A177-3AD203B41FA5}">
                      <a16:colId xmlns:a16="http://schemas.microsoft.com/office/drawing/2014/main" val="2313429375"/>
                    </a:ext>
                  </a:extLst>
                </a:gridCol>
                <a:gridCol w="1197892">
                  <a:extLst>
                    <a:ext uri="{9D8B030D-6E8A-4147-A177-3AD203B41FA5}">
                      <a16:colId xmlns:a16="http://schemas.microsoft.com/office/drawing/2014/main" val="278458208"/>
                    </a:ext>
                  </a:extLst>
                </a:gridCol>
              </a:tblGrid>
              <a:tr h="639862">
                <a:tc>
                  <a:txBody>
                    <a:bodyPr/>
                    <a:lstStyle/>
                    <a:p>
                      <a:pPr marL="228600" marR="0">
                        <a:spcBef>
                          <a:spcPts val="0"/>
                        </a:spcBef>
                        <a:spcAft>
                          <a:spcPts val="0"/>
                        </a:spcAft>
                      </a:pPr>
                      <a:r>
                        <a:rPr lang="en-US" sz="1400" b="1" u="sng">
                          <a:effectLst/>
                          <a:latin typeface="Calibri" panose="020F0502020204030204" pitchFamily="34" charset="0"/>
                          <a:ea typeface="Calibri" panose="020F0502020204030204" pitchFamily="34" charset="0"/>
                          <a:cs typeface="Times New Roman" panose="02020603050405020304" pitchFamily="18" charset="0"/>
                        </a:rPr>
                        <a:t>Finance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404883636"/>
                  </a:ext>
                </a:extLst>
              </a:tr>
              <a:tr h="639862">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The Board has financial oversight for the judicious expenditure of the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48827181"/>
                  </a:ext>
                </a:extLst>
              </a:tr>
              <a:tr h="639862">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are familiar with the library’s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9414027"/>
                  </a:ext>
                </a:extLst>
              </a:tr>
              <a:tr h="639862">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The Board works with the Library Director to develop the annual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03065872"/>
                  </a:ext>
                </a:extLst>
              </a:tr>
              <a:tr h="639862">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Board attends Board of Finance meetings to support the library budget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424255893"/>
                  </a:ext>
                </a:extLst>
              </a:tr>
              <a:tr h="639862">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Board members can effectively communicate the library budget to interested parties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1652560"/>
                  </a:ext>
                </a:extLst>
              </a:tr>
              <a:tr h="2323504">
                <a:tc gridSpan="6">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Comments: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7990" marR="679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979274129"/>
                  </a:ext>
                </a:extLst>
              </a:tr>
            </a:tbl>
          </a:graphicData>
        </a:graphic>
      </p:graphicFrame>
    </p:spTree>
    <p:extLst>
      <p:ext uri="{BB962C8B-B14F-4D97-AF65-F5344CB8AC3E}">
        <p14:creationId xmlns:p14="http://schemas.microsoft.com/office/powerpoint/2010/main" val="17734885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6551510-AD7F-4F6D-B3D7-DA51F1702F6E}"/>
              </a:ext>
            </a:extLst>
          </p:cNvPr>
          <p:cNvGraphicFramePr>
            <a:graphicFrameLocks noGrp="1"/>
          </p:cNvGraphicFramePr>
          <p:nvPr>
            <p:extLst>
              <p:ext uri="{D42A27DB-BD31-4B8C-83A1-F6EECF244321}">
                <p14:modId xmlns:p14="http://schemas.microsoft.com/office/powerpoint/2010/main" val="1577189255"/>
              </p:ext>
            </p:extLst>
          </p:nvPr>
        </p:nvGraphicFramePr>
        <p:xfrm>
          <a:off x="581025" y="495299"/>
          <a:ext cx="11182350" cy="6029326"/>
        </p:xfrm>
        <a:graphic>
          <a:graphicData uri="http://schemas.openxmlformats.org/drawingml/2006/table">
            <a:tbl>
              <a:tblPr firstRow="1" firstCol="1" bandRow="1"/>
              <a:tblGrid>
                <a:gridCol w="5254690">
                  <a:extLst>
                    <a:ext uri="{9D8B030D-6E8A-4147-A177-3AD203B41FA5}">
                      <a16:colId xmlns:a16="http://schemas.microsoft.com/office/drawing/2014/main" val="2540039219"/>
                    </a:ext>
                  </a:extLst>
                </a:gridCol>
                <a:gridCol w="1184576">
                  <a:extLst>
                    <a:ext uri="{9D8B030D-6E8A-4147-A177-3AD203B41FA5}">
                      <a16:colId xmlns:a16="http://schemas.microsoft.com/office/drawing/2014/main" val="2938294135"/>
                    </a:ext>
                  </a:extLst>
                </a:gridCol>
                <a:gridCol w="1185771">
                  <a:extLst>
                    <a:ext uri="{9D8B030D-6E8A-4147-A177-3AD203B41FA5}">
                      <a16:colId xmlns:a16="http://schemas.microsoft.com/office/drawing/2014/main" val="2455129489"/>
                    </a:ext>
                  </a:extLst>
                </a:gridCol>
                <a:gridCol w="1185771">
                  <a:extLst>
                    <a:ext uri="{9D8B030D-6E8A-4147-A177-3AD203B41FA5}">
                      <a16:colId xmlns:a16="http://schemas.microsoft.com/office/drawing/2014/main" val="3820472021"/>
                    </a:ext>
                  </a:extLst>
                </a:gridCol>
                <a:gridCol w="1185771">
                  <a:extLst>
                    <a:ext uri="{9D8B030D-6E8A-4147-A177-3AD203B41FA5}">
                      <a16:colId xmlns:a16="http://schemas.microsoft.com/office/drawing/2014/main" val="3826296900"/>
                    </a:ext>
                  </a:extLst>
                </a:gridCol>
                <a:gridCol w="1185771">
                  <a:extLst>
                    <a:ext uri="{9D8B030D-6E8A-4147-A177-3AD203B41FA5}">
                      <a16:colId xmlns:a16="http://schemas.microsoft.com/office/drawing/2014/main" val="3447547907"/>
                    </a:ext>
                  </a:extLst>
                </a:gridCol>
              </a:tblGrid>
              <a:tr h="957036">
                <a:tc>
                  <a:txBody>
                    <a:bodyPr/>
                    <a:lstStyle/>
                    <a:p>
                      <a:pPr marL="228600" marR="0">
                        <a:spcBef>
                          <a:spcPts val="0"/>
                        </a:spcBef>
                        <a:spcAft>
                          <a:spcPts val="0"/>
                        </a:spcAft>
                      </a:pPr>
                      <a:r>
                        <a:rPr lang="en-US" sz="1400" b="1" u="sng">
                          <a:effectLst/>
                          <a:latin typeface="Calibri" panose="020F0502020204030204" pitchFamily="34" charset="0"/>
                          <a:ea typeface="Calibri" panose="020F0502020204030204" pitchFamily="34" charset="0"/>
                          <a:cs typeface="Times New Roman" panose="02020603050405020304" pitchFamily="18" charset="0"/>
                        </a:rPr>
                        <a:t>Professional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4261539"/>
                  </a:ext>
                </a:extLst>
              </a:tr>
              <a:tr h="957036">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The Board is responsible for an evaluation of the Library Director</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0005388"/>
                  </a:ext>
                </a:extLst>
              </a:tr>
              <a:tr h="957036">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attend trustee learning experiences/conferences as available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043749653"/>
                  </a:ext>
                </a:extLst>
              </a:tr>
              <a:tr h="3158218">
                <a:tc gridSpan="6">
                  <a:txBody>
                    <a:bodyPr/>
                    <a:lstStyle/>
                    <a:p>
                      <a:pPr marL="0" marR="0">
                        <a:spcBef>
                          <a:spcPts val="0"/>
                        </a:spcBef>
                        <a:spcAft>
                          <a:spcPts val="0"/>
                        </a:spcAft>
                      </a:pPr>
                      <a:r>
                        <a:rPr lang="en-US" sz="11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100" b="1"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944697"/>
                  </a:ext>
                </a:extLst>
              </a:tr>
            </a:tbl>
          </a:graphicData>
        </a:graphic>
      </p:graphicFrame>
    </p:spTree>
    <p:extLst>
      <p:ext uri="{BB962C8B-B14F-4D97-AF65-F5344CB8AC3E}">
        <p14:creationId xmlns:p14="http://schemas.microsoft.com/office/powerpoint/2010/main" val="19377261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5587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185BA82B-FE83-4B37-A765-74A4E9A7BD74}"/>
              </a:ext>
            </a:extLst>
          </p:cNvPr>
          <p:cNvGraphicFramePr>
            <a:graphicFrameLocks noGrp="1"/>
          </p:cNvGraphicFramePr>
          <p:nvPr>
            <p:extLst>
              <p:ext uri="{D42A27DB-BD31-4B8C-83A1-F6EECF244321}">
                <p14:modId xmlns:p14="http://schemas.microsoft.com/office/powerpoint/2010/main" val="2218267340"/>
              </p:ext>
            </p:extLst>
          </p:nvPr>
        </p:nvGraphicFramePr>
        <p:xfrm>
          <a:off x="895350" y="571499"/>
          <a:ext cx="10153650" cy="5838824"/>
        </p:xfrm>
        <a:graphic>
          <a:graphicData uri="http://schemas.openxmlformats.org/drawingml/2006/table">
            <a:tbl>
              <a:tblPr firstRow="1" firstCol="1" lastRow="1" lastCol="1" bandRow="1" bandCol="1"/>
              <a:tblGrid>
                <a:gridCol w="584117">
                  <a:extLst>
                    <a:ext uri="{9D8B030D-6E8A-4147-A177-3AD203B41FA5}">
                      <a16:colId xmlns:a16="http://schemas.microsoft.com/office/drawing/2014/main" val="812137028"/>
                    </a:ext>
                  </a:extLst>
                </a:gridCol>
                <a:gridCol w="8693358">
                  <a:extLst>
                    <a:ext uri="{9D8B030D-6E8A-4147-A177-3AD203B41FA5}">
                      <a16:colId xmlns:a16="http://schemas.microsoft.com/office/drawing/2014/main" val="197798891"/>
                    </a:ext>
                  </a:extLst>
                </a:gridCol>
                <a:gridCol w="876175">
                  <a:extLst>
                    <a:ext uri="{9D8B030D-6E8A-4147-A177-3AD203B41FA5}">
                      <a16:colId xmlns:a16="http://schemas.microsoft.com/office/drawing/2014/main" val="2857731907"/>
                    </a:ext>
                  </a:extLst>
                </a:gridCol>
              </a:tblGrid>
              <a:tr h="726066">
                <a:tc gridSpan="2">
                  <a:txBody>
                    <a:bodyPr/>
                    <a:lstStyle/>
                    <a:p>
                      <a:pPr marL="283845" marR="0" algn="l">
                        <a:spcBef>
                          <a:spcPts val="920"/>
                        </a:spcBef>
                        <a:spcAft>
                          <a:spcPts val="0"/>
                        </a:spcAft>
                      </a:pPr>
                      <a:r>
                        <a:rPr lang="en-US" sz="1400" b="1" u="sng">
                          <a:effectLst/>
                          <a:latin typeface="Calibri" panose="020F0502020204030204" pitchFamily="34" charset="0"/>
                          <a:ea typeface="Calibri" panose="020F0502020204030204" pitchFamily="34" charset="0"/>
                          <a:cs typeface="Times New Roman" panose="02020603050405020304" pitchFamily="18" charset="0"/>
                        </a:rPr>
                        <a:t>Steps to Develop a Plan of Action</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hMerge="1">
                  <a:txBody>
                    <a:bodyPr/>
                    <a:lstStyle/>
                    <a:p>
                      <a:endParaRPr lang="en-US"/>
                    </a:p>
                  </a:txBody>
                  <a:tcPr/>
                </a:tc>
                <a:tc>
                  <a:txBody>
                    <a:bodyPr/>
                    <a:lstStyle/>
                    <a:p>
                      <a:pPr marL="0" marR="0" algn="l">
                        <a:spcBef>
                          <a:spcPts val="5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p>
                      <a:pPr marL="53340" marR="51435"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Completed</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9264622"/>
                  </a:ext>
                </a:extLst>
              </a:tr>
              <a:tr h="726066">
                <a:tc>
                  <a:txBody>
                    <a:bodyPr/>
                    <a:lstStyle/>
                    <a:p>
                      <a:pPr marL="6985" marR="0" algn="ctr">
                        <a:spcBef>
                          <a:spcPts val="113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1</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0" algn="l">
                        <a:spcBef>
                          <a:spcPts val="113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Identify core deficiencies noted in the Board Assessment Tool</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marR="0" algn="ctr">
                        <a:spcBef>
                          <a:spcPts val="78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63910282"/>
                  </a:ext>
                </a:extLst>
              </a:tr>
              <a:tr h="1467280">
                <a:tc>
                  <a:txBody>
                    <a:bodyPr/>
                    <a:lstStyle/>
                    <a:p>
                      <a:pPr marL="0" marR="0" algn="l">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2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p>
                      <a:pPr marL="6985" marR="0" algn="ctr">
                        <a:spcBef>
                          <a:spcPts val="5"/>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66040" marR="0" algn="l">
                        <a:spcBef>
                          <a:spcPts val="605"/>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Identify resources and training:</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a:spcBef>
                          <a:spcPts val="15"/>
                        </a:spcBef>
                        <a:spcAft>
                          <a:spcPts val="0"/>
                        </a:spcAft>
                        <a:buSzPts val="1100"/>
                        <a:buFont typeface="Symbol" panose="05050102010706020507" pitchFamily="18" charset="2"/>
                        <a:buChar char=""/>
                        <a:tabLst>
                          <a:tab pos="523240" algn="l"/>
                          <a:tab pos="523875" algn="l"/>
                        </a:tabLst>
                      </a:pPr>
                      <a:r>
                        <a:rPr lang="en-US" sz="1100">
                          <a:solidFill>
                            <a:srgbClr val="000000"/>
                          </a:solidFill>
                          <a:effectLst/>
                          <a:latin typeface="Calibri" panose="020F0502020204030204" pitchFamily="34" charset="0"/>
                          <a:ea typeface="Symbol" panose="05050102010706020507" pitchFamily="18" charset="2"/>
                          <a:cs typeface="Symbol" panose="05050102010706020507" pitchFamily="18" charset="2"/>
                        </a:rPr>
                        <a:t>ACLB website</a:t>
                      </a:r>
                      <a:r>
                        <a:rPr lang="en-US" sz="1100" spc="-15">
                          <a:solidFill>
                            <a:srgbClr val="000000"/>
                          </a:solidFill>
                          <a:effectLst/>
                          <a:latin typeface="Calibri" panose="020F0502020204030204" pitchFamily="34" charset="0"/>
                          <a:ea typeface="Symbol" panose="05050102010706020507" pitchFamily="18" charset="2"/>
                          <a:cs typeface="Symbol" panose="05050102010706020507" pitchFamily="18" charset="2"/>
                        </a:rPr>
                        <a:t> </a:t>
                      </a:r>
                      <a:r>
                        <a:rPr lang="en-US" sz="1100">
                          <a:solidFill>
                            <a:srgbClr val="000000"/>
                          </a:solidFill>
                          <a:effectLst/>
                          <a:latin typeface="Calibri" panose="020F0502020204030204" pitchFamily="34" charset="0"/>
                          <a:ea typeface="Symbol" panose="05050102010706020507" pitchFamily="18" charset="2"/>
                          <a:cs typeface="Symbol" panose="05050102010706020507" pitchFamily="18" charset="2"/>
                        </a:rPr>
                        <a:t>[</a:t>
                      </a:r>
                      <a:r>
                        <a:rPr lang="en-US" sz="1100" u="sng">
                          <a:solidFill>
                            <a:srgbClr val="000000"/>
                          </a:solidFill>
                          <a:effectLst/>
                          <a:latin typeface="Calibri" panose="020F0502020204030204" pitchFamily="34" charset="0"/>
                          <a:ea typeface="Symbol" panose="05050102010706020507" pitchFamily="18" charset="2"/>
                          <a:cs typeface="Symbol" panose="05050102010706020507" pitchFamily="18" charset="2"/>
                        </a:rPr>
                        <a:t>https://aclb.wildapricot.org/</a:t>
                      </a:r>
                      <a:r>
                        <a:rPr lang="en-US" sz="1100">
                          <a:solidFill>
                            <a:srgbClr val="000000"/>
                          </a:solidFill>
                          <a:effectLst/>
                          <a:latin typeface="Times New Roman" panose="02020603050405020304" pitchFamily="18" charset="0"/>
                          <a:ea typeface="Symbol" panose="05050102010706020507" pitchFamily="18" charset="2"/>
                          <a:cs typeface="Calibri" panose="020F0502020204030204" pitchFamily="34" charset="0"/>
                        </a:rPr>
                        <a:t>]</a:t>
                      </a:r>
                      <a:endParaRPr lang="en-US" sz="110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lgn="l">
                        <a:spcBef>
                          <a:spcPts val="110"/>
                        </a:spcBef>
                        <a:spcAft>
                          <a:spcPts val="0"/>
                        </a:spcAft>
                        <a:buSzPts val="1100"/>
                        <a:buFont typeface="Symbol" panose="05050102010706020507" pitchFamily="18" charset="2"/>
                        <a:buChar char=""/>
                        <a:tabLst>
                          <a:tab pos="523240" algn="l"/>
                          <a:tab pos="523875" algn="l"/>
                        </a:tabLst>
                      </a:pPr>
                      <a:r>
                        <a:rPr lang="en-US" sz="1100">
                          <a:solidFill>
                            <a:srgbClr val="000000"/>
                          </a:solidFill>
                          <a:effectLst/>
                          <a:latin typeface="Calibri" panose="020F0502020204030204" pitchFamily="34" charset="0"/>
                          <a:ea typeface="Symbol" panose="05050102010706020507" pitchFamily="18" charset="2"/>
                          <a:cs typeface="Symbol" panose="05050102010706020507" pitchFamily="18" charset="2"/>
                        </a:rPr>
                        <a:t>Contact ACLB for available consultation, training, and</a:t>
                      </a:r>
                      <a:r>
                        <a:rPr lang="en-US" sz="1100" spc="-65">
                          <a:solidFill>
                            <a:srgbClr val="000000"/>
                          </a:solidFill>
                          <a:effectLst/>
                          <a:latin typeface="Calibri" panose="020F0502020204030204" pitchFamily="34" charset="0"/>
                          <a:ea typeface="Symbol" panose="05050102010706020507" pitchFamily="18" charset="2"/>
                          <a:cs typeface="Symbol" panose="05050102010706020507" pitchFamily="18" charset="2"/>
                        </a:rPr>
                        <a:t> </a:t>
                      </a:r>
                      <a:r>
                        <a:rPr lang="en-US" sz="1100">
                          <a:solidFill>
                            <a:srgbClr val="000000"/>
                          </a:solidFill>
                          <a:effectLst/>
                          <a:latin typeface="Calibri" panose="020F0502020204030204" pitchFamily="34" charset="0"/>
                          <a:ea typeface="Symbol" panose="05050102010706020507" pitchFamily="18" charset="2"/>
                          <a:cs typeface="Symbol" panose="05050102010706020507" pitchFamily="18" charset="2"/>
                        </a:rPr>
                        <a:t>mediation</a:t>
                      </a:r>
                      <a:endParaRPr lang="en-US" sz="1100">
                        <a:effectLst/>
                        <a:latin typeface="Calibri" panose="020F0502020204030204" pitchFamily="34" charset="0"/>
                        <a:ea typeface="Symbol" panose="05050102010706020507" pitchFamily="18" charset="2"/>
                        <a:cs typeface="Symbol" panose="05050102010706020507" pitchFamily="18" charset="2"/>
                      </a:endParaRPr>
                    </a:p>
                    <a:p>
                      <a:pPr marL="342900" marR="0" lvl="0" indent="-342900" algn="l">
                        <a:spcBef>
                          <a:spcPts val="90"/>
                        </a:spcBef>
                        <a:spcAft>
                          <a:spcPts val="0"/>
                        </a:spcAft>
                        <a:buSzPts val="1100"/>
                        <a:buFont typeface="Symbol" panose="05050102010706020507" pitchFamily="18" charset="2"/>
                        <a:buChar char=""/>
                        <a:tabLst>
                          <a:tab pos="523240" algn="l"/>
                          <a:tab pos="523875" algn="l"/>
                        </a:tabLst>
                      </a:pPr>
                      <a:r>
                        <a:rPr lang="en-US" sz="1100">
                          <a:solidFill>
                            <a:srgbClr val="000000"/>
                          </a:solidFill>
                          <a:effectLst/>
                          <a:latin typeface="Calibri" panose="020F0502020204030204" pitchFamily="34" charset="0"/>
                          <a:ea typeface="Symbol" panose="05050102010706020507" pitchFamily="18" charset="2"/>
                          <a:cs typeface="Symbol" panose="05050102010706020507" pitchFamily="18" charset="2"/>
                        </a:rPr>
                        <a:t>United for Libraries</a:t>
                      </a:r>
                      <a:r>
                        <a:rPr lang="en-US" sz="1100" spc="-25">
                          <a:solidFill>
                            <a:srgbClr val="000000"/>
                          </a:solidFill>
                          <a:effectLst/>
                          <a:latin typeface="Calibri" panose="020F0502020204030204" pitchFamily="34" charset="0"/>
                          <a:ea typeface="Symbol" panose="05050102010706020507" pitchFamily="18" charset="2"/>
                          <a:cs typeface="Symbol" panose="05050102010706020507" pitchFamily="18" charset="2"/>
                        </a:rPr>
                        <a:t> </a:t>
                      </a:r>
                      <a:r>
                        <a:rPr lang="en-US" sz="1100" u="none" strike="noStrike">
                          <a:solidFill>
                            <a:srgbClr val="000000"/>
                          </a:solidFill>
                          <a:effectLst/>
                          <a:latin typeface="Calibri" panose="020F0502020204030204" pitchFamily="34" charset="0"/>
                          <a:ea typeface="Symbol" panose="05050102010706020507" pitchFamily="18" charset="2"/>
                          <a:cs typeface="Symbol" panose="05050102010706020507" pitchFamily="18" charset="2"/>
                          <a:hlinkClick r:id="rId2"/>
                        </a:rPr>
                        <a:t>[http://www.ala.org/united/</a:t>
                      </a:r>
                      <a:r>
                        <a:rPr lang="en-US" sz="1100">
                          <a:solidFill>
                            <a:srgbClr val="000000"/>
                          </a:solidFill>
                          <a:effectLst/>
                          <a:latin typeface="Calibri" panose="020F0502020204030204" pitchFamily="34" charset="0"/>
                          <a:ea typeface="Symbol" panose="05050102010706020507" pitchFamily="18" charset="2"/>
                          <a:cs typeface="Symbol" panose="05050102010706020507" pitchFamily="18" charset="2"/>
                        </a:rPr>
                        <a:t>]</a:t>
                      </a:r>
                      <a:endParaRPr lang="en-US" sz="1100">
                        <a:effectLst/>
                        <a:latin typeface="Calibri" panose="020F0502020204030204" pitchFamily="34" charset="0"/>
                        <a:ea typeface="Symbol" panose="05050102010706020507" pitchFamily="18" charset="2"/>
                        <a:cs typeface="Symbol" panose="05050102010706020507" pitchFamily="18" charset="2"/>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l">
                        <a:spcBef>
                          <a:spcPts val="0"/>
                        </a:spcBef>
                        <a:spcAft>
                          <a:spcPts val="0"/>
                        </a:spcAft>
                      </a:pPr>
                      <a:r>
                        <a:rPr lang="en-US" sz="21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905" marR="0" algn="ctr">
                        <a:spcBef>
                          <a:spcPts val="5"/>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058723754"/>
                  </a:ext>
                </a:extLst>
              </a:tr>
              <a:tr h="1467280">
                <a:tc>
                  <a:txBody>
                    <a:bodyPr/>
                    <a:lstStyle/>
                    <a:p>
                      <a:pPr marL="0" marR="0" algn="l">
                        <a:spcBef>
                          <a:spcPts val="0"/>
                        </a:spcBef>
                        <a:spcAft>
                          <a:spcPts val="0"/>
                        </a:spcAft>
                      </a:pPr>
                      <a:r>
                        <a:rPr lang="en-US" sz="130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0" marR="0" algn="l">
                        <a:spcBef>
                          <a:spcPts val="2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 </a:t>
                      </a:r>
                    </a:p>
                    <a:p>
                      <a:pPr marL="6985" marR="0" algn="ctr">
                        <a:spcBef>
                          <a:spcPts val="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3</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0" algn="l">
                        <a:spcBef>
                          <a:spcPts val="60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Schedule training, meeting, or review of resources to address deficiencies:</a:t>
                      </a:r>
                    </a:p>
                    <a:p>
                      <a:pPr marL="342900" marR="0" lvl="0" indent="-342900" algn="l">
                        <a:spcBef>
                          <a:spcPts val="15"/>
                        </a:spcBef>
                        <a:spcAft>
                          <a:spcPts val="0"/>
                        </a:spcAft>
                        <a:buSzPts val="1100"/>
                        <a:buFont typeface="Symbol" panose="05050102010706020507" pitchFamily="18" charset="2"/>
                        <a:buChar char=""/>
                        <a:tabLst>
                          <a:tab pos="523240" algn="l"/>
                          <a:tab pos="523875" algn="l"/>
                        </a:tabLst>
                      </a:pPr>
                      <a:r>
                        <a:rPr lang="en-US" sz="1100">
                          <a:effectLst/>
                          <a:latin typeface="Calibri" panose="020F0502020204030204" pitchFamily="34" charset="0"/>
                          <a:ea typeface="Symbol" panose="05050102010706020507" pitchFamily="18" charset="2"/>
                          <a:cs typeface="Symbol" panose="05050102010706020507" pitchFamily="18" charset="2"/>
                        </a:rPr>
                        <a:t>Establish timeline for</a:t>
                      </a:r>
                      <a:r>
                        <a:rPr lang="en-US" sz="1100" spc="-20">
                          <a:effectLst/>
                          <a:latin typeface="Calibri" panose="020F0502020204030204" pitchFamily="34" charset="0"/>
                          <a:ea typeface="Symbol" panose="05050102010706020507" pitchFamily="18" charset="2"/>
                          <a:cs typeface="Symbol" panose="05050102010706020507" pitchFamily="18" charset="2"/>
                        </a:rPr>
                        <a:t> </a:t>
                      </a:r>
                      <a:r>
                        <a:rPr lang="en-US" sz="1100">
                          <a:effectLst/>
                          <a:latin typeface="Calibri" panose="020F0502020204030204" pitchFamily="34" charset="0"/>
                          <a:ea typeface="Symbol" panose="05050102010706020507" pitchFamily="18" charset="2"/>
                          <a:cs typeface="Symbol" panose="05050102010706020507" pitchFamily="18" charset="2"/>
                        </a:rPr>
                        <a:t>training</a:t>
                      </a:r>
                    </a:p>
                    <a:p>
                      <a:pPr marL="342900" marR="0" lvl="0" indent="-342900" algn="l">
                        <a:spcBef>
                          <a:spcPts val="110"/>
                        </a:spcBef>
                        <a:spcAft>
                          <a:spcPts val="0"/>
                        </a:spcAft>
                        <a:buSzPts val="1100"/>
                        <a:buFont typeface="Symbol" panose="05050102010706020507" pitchFamily="18" charset="2"/>
                        <a:buChar char=""/>
                        <a:tabLst>
                          <a:tab pos="523240" algn="l"/>
                          <a:tab pos="523875" algn="l"/>
                        </a:tabLst>
                      </a:pPr>
                      <a:r>
                        <a:rPr lang="en-US" sz="1100">
                          <a:effectLst/>
                          <a:latin typeface="Calibri" panose="020F0502020204030204" pitchFamily="34" charset="0"/>
                          <a:ea typeface="Symbol" panose="05050102010706020507" pitchFamily="18" charset="2"/>
                          <a:cs typeface="Symbol" panose="05050102010706020507" pitchFamily="18" charset="2"/>
                        </a:rPr>
                        <a:t>Ensure that all board members are present for</a:t>
                      </a:r>
                      <a:r>
                        <a:rPr lang="en-US" sz="1100" spc="-60">
                          <a:effectLst/>
                          <a:latin typeface="Calibri" panose="020F0502020204030204" pitchFamily="34" charset="0"/>
                          <a:ea typeface="Symbol" panose="05050102010706020507" pitchFamily="18" charset="2"/>
                          <a:cs typeface="Symbol" panose="05050102010706020507" pitchFamily="18" charset="2"/>
                        </a:rPr>
                        <a:t> </a:t>
                      </a:r>
                      <a:r>
                        <a:rPr lang="en-US" sz="1100">
                          <a:effectLst/>
                          <a:latin typeface="Calibri" panose="020F0502020204030204" pitchFamily="34" charset="0"/>
                          <a:ea typeface="Symbol" panose="05050102010706020507" pitchFamily="18" charset="2"/>
                          <a:cs typeface="Symbol" panose="05050102010706020507" pitchFamily="18" charset="2"/>
                        </a:rPr>
                        <a:t>training</a:t>
                      </a:r>
                    </a:p>
                    <a:p>
                      <a:pPr marL="342900" marR="0" lvl="0" indent="-342900" algn="l">
                        <a:spcBef>
                          <a:spcPts val="65"/>
                        </a:spcBef>
                        <a:spcAft>
                          <a:spcPts val="0"/>
                        </a:spcAft>
                        <a:buSzPts val="1100"/>
                        <a:buFont typeface="Symbol" panose="05050102010706020507" pitchFamily="18" charset="2"/>
                        <a:buChar char=""/>
                        <a:tabLst>
                          <a:tab pos="523240" algn="l"/>
                          <a:tab pos="523875" algn="l"/>
                        </a:tabLst>
                      </a:pPr>
                      <a:r>
                        <a:rPr lang="en-US" sz="1100">
                          <a:effectLst/>
                          <a:latin typeface="Calibri" panose="020F0502020204030204" pitchFamily="34" charset="0"/>
                          <a:ea typeface="Symbol" panose="05050102010706020507" pitchFamily="18" charset="2"/>
                          <a:cs typeface="Symbol" panose="05050102010706020507" pitchFamily="18" charset="2"/>
                        </a:rPr>
                        <a:t>Determine outcome for training – address identified</a:t>
                      </a:r>
                      <a:r>
                        <a:rPr lang="en-US" sz="1100" spc="-55">
                          <a:effectLst/>
                          <a:latin typeface="Calibri" panose="020F0502020204030204" pitchFamily="34" charset="0"/>
                          <a:ea typeface="Symbol" panose="05050102010706020507" pitchFamily="18" charset="2"/>
                          <a:cs typeface="Symbol" panose="05050102010706020507" pitchFamily="18" charset="2"/>
                        </a:rPr>
                        <a:t> </a:t>
                      </a:r>
                      <a:r>
                        <a:rPr lang="en-US" sz="1100">
                          <a:effectLst/>
                          <a:latin typeface="Calibri" panose="020F0502020204030204" pitchFamily="34" charset="0"/>
                          <a:ea typeface="Symbol" panose="05050102010706020507" pitchFamily="18" charset="2"/>
                          <a:cs typeface="Symbol" panose="05050102010706020507" pitchFamily="18" charset="2"/>
                        </a:rPr>
                        <a:t>deficiency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l">
                        <a:spcBef>
                          <a:spcPts val="0"/>
                        </a:spcBef>
                        <a:spcAft>
                          <a:spcPts val="0"/>
                        </a:spcAft>
                      </a:pPr>
                      <a:r>
                        <a:rPr lang="en-US" sz="2150">
                          <a:effectLst/>
                          <a:latin typeface="Calibri" panose="020F0502020204030204" pitchFamily="34" charset="0"/>
                          <a:ea typeface="Calibri" panose="020F0502020204030204" pitchFamily="34" charset="0"/>
                          <a:cs typeface="Times New Roman" panose="02020603050405020304" pitchFamily="18" charset="0"/>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p>
                      <a:pPr marL="1905" marR="0" algn="ctr">
                        <a:spcBef>
                          <a:spcPts val="5"/>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22134990"/>
                  </a:ext>
                </a:extLst>
              </a:tr>
              <a:tr h="726066">
                <a:tc>
                  <a:txBody>
                    <a:bodyPr/>
                    <a:lstStyle/>
                    <a:p>
                      <a:pPr marL="6985" marR="0" algn="ctr">
                        <a:spcBef>
                          <a:spcPts val="1135"/>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66040" marR="0" algn="l">
                        <a:spcBef>
                          <a:spcPts val="1135"/>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retakes Board Assessment Tool to ensure all deficiencies are met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1905" marR="0" algn="ctr">
                        <a:spcBef>
                          <a:spcPts val="78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63272665"/>
                  </a:ext>
                </a:extLst>
              </a:tr>
              <a:tr h="726066">
                <a:tc>
                  <a:txBody>
                    <a:bodyPr/>
                    <a:lstStyle/>
                    <a:p>
                      <a:pPr marL="6985" marR="0" algn="ctr">
                        <a:spcBef>
                          <a:spcPts val="113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5</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6040" marR="0" algn="l">
                        <a:spcBef>
                          <a:spcPts val="1135"/>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Schedule next Board Assessment</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905" marR="0" algn="ctr">
                        <a:spcBef>
                          <a:spcPts val="780"/>
                        </a:spcBef>
                        <a:spcAft>
                          <a:spcPts val="0"/>
                        </a:spcAft>
                      </a:pPr>
                      <a:r>
                        <a:rPr lang="en-US" sz="1800" dirty="0">
                          <a:effectLst/>
                          <a:latin typeface="Wingdings" panose="05000000000000000000" pitchFamily="2" charset="2"/>
                          <a:ea typeface="Calibri" panose="020F0502020204030204" pitchFamily="34" charset="0"/>
                          <a:cs typeface="Times New Roman" panose="02020603050405020304" pitchFamily="18" charset="0"/>
                        </a:rPr>
                        <a:t>¡</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26578737"/>
                  </a:ext>
                </a:extLst>
              </a:tr>
            </a:tbl>
          </a:graphicData>
        </a:graphic>
      </p:graphicFrame>
    </p:spTree>
    <p:extLst>
      <p:ext uri="{BB962C8B-B14F-4D97-AF65-F5344CB8AC3E}">
        <p14:creationId xmlns:p14="http://schemas.microsoft.com/office/powerpoint/2010/main" val="212749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7DFBBE7-E16B-4BDC-8FD8-C3E53761222F}"/>
              </a:ext>
            </a:extLst>
          </p:cNvPr>
          <p:cNvSpPr/>
          <p:nvPr/>
        </p:nvSpPr>
        <p:spPr>
          <a:xfrm>
            <a:off x="914400" y="581025"/>
            <a:ext cx="10782300" cy="1323439"/>
          </a:xfrm>
          <a:prstGeom prst="rect">
            <a:avLst/>
          </a:prstGeom>
        </p:spPr>
        <p:txBody>
          <a:bodyPr wrap="square">
            <a:spAutoFit/>
          </a:bodyPr>
          <a:lstStyle/>
          <a:p>
            <a:r>
              <a:rPr lang="en-US" sz="2000" b="1" u="sng" dirty="0">
                <a:latin typeface="Arial" panose="020B0604020202020204" pitchFamily="34" charset="0"/>
                <a:ea typeface="Calibri" panose="020F0502020204030204" pitchFamily="34" charset="0"/>
                <a:cs typeface="Arial" panose="020B0604020202020204" pitchFamily="34" charset="0"/>
              </a:rPr>
              <a:t>Plan of Action</a:t>
            </a:r>
            <a:endParaRPr lang="en-US" sz="2000" dirty="0">
              <a:latin typeface="Arial" panose="020B0604020202020204" pitchFamily="34" charset="0"/>
              <a:ea typeface="Calibri" panose="020F0502020204030204" pitchFamily="34" charset="0"/>
              <a:cs typeface="Arial" panose="020B0604020202020204" pitchFamily="34" charset="0"/>
            </a:endParaRPr>
          </a:p>
          <a:p>
            <a:r>
              <a:rPr lang="en-US" sz="2000" dirty="0">
                <a:latin typeface="Arial" panose="020B0604020202020204" pitchFamily="34" charset="0"/>
                <a:ea typeface="Calibri" panose="020F0502020204030204" pitchFamily="34" charset="0"/>
                <a:cs typeface="Arial" panose="020B0604020202020204" pitchFamily="34" charset="0"/>
              </a:rPr>
              <a:t> </a:t>
            </a:r>
          </a:p>
          <a:p>
            <a:r>
              <a:rPr lang="en-US" sz="2000" dirty="0">
                <a:latin typeface="Arial" panose="020B0604020202020204" pitchFamily="34" charset="0"/>
                <a:ea typeface="Calibri" panose="020F0502020204030204" pitchFamily="34" charset="0"/>
                <a:cs typeface="Arial" panose="020B0604020202020204" pitchFamily="34" charset="0"/>
              </a:rPr>
              <a:t>Reflect on your responses and comments. Record ideas and potential priorities for consideration as the Board creates an action plan in response to this self-assessment activity.</a:t>
            </a:r>
          </a:p>
        </p:txBody>
      </p:sp>
      <p:pic>
        <p:nvPicPr>
          <p:cNvPr id="5" name="Picture 4" descr="Text&#10;&#10;Description automatically generated">
            <a:extLst>
              <a:ext uri="{FF2B5EF4-FFF2-40B4-BE49-F238E27FC236}">
                <a16:creationId xmlns:a16="http://schemas.microsoft.com/office/drawing/2014/main" id="{D81464B4-E48D-44E6-AAE9-C6D75A26D600}"/>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6720395" y="2362201"/>
            <a:ext cx="4705165" cy="3839214"/>
          </a:xfrm>
          <a:prstGeom prst="rect">
            <a:avLst/>
          </a:prstGeom>
        </p:spPr>
      </p:pic>
      <p:sp>
        <p:nvSpPr>
          <p:cNvPr id="4" name="TextBox 3">
            <a:extLst>
              <a:ext uri="{FF2B5EF4-FFF2-40B4-BE49-F238E27FC236}">
                <a16:creationId xmlns:a16="http://schemas.microsoft.com/office/drawing/2014/main" id="{ED93FF12-133F-4B90-9AA8-1EC45C6AA5D5}"/>
              </a:ext>
            </a:extLst>
          </p:cNvPr>
          <p:cNvSpPr txBox="1"/>
          <p:nvPr/>
        </p:nvSpPr>
        <p:spPr>
          <a:xfrm>
            <a:off x="1029810" y="2362201"/>
            <a:ext cx="5530787" cy="4185761"/>
          </a:xfrm>
          <a:prstGeom prst="rect">
            <a:avLst/>
          </a:prstGeom>
          <a:noFill/>
        </p:spPr>
        <p:txBody>
          <a:bodyPr wrap="square" rtlCol="0">
            <a:spAutoFit/>
          </a:bodyPr>
          <a:lstStyle/>
          <a:p>
            <a:r>
              <a:rPr lang="en-US" sz="1400" dirty="0">
                <a:latin typeface="Arial" panose="020B0604020202020204" pitchFamily="34" charset="0"/>
                <a:cs typeface="Arial" panose="020B0604020202020204" pitchFamily="34" charset="0"/>
              </a:rPr>
              <a:t>Steps to Develop a Plan of Action:</a:t>
            </a:r>
          </a:p>
          <a:p>
            <a:pPr marL="342900" indent="-342900">
              <a:buFont typeface="+mj-lt"/>
              <a:buAutoNum type="arabicPeriod"/>
            </a:pPr>
            <a:r>
              <a:rPr lang="en-US" sz="1400" dirty="0">
                <a:latin typeface="Arial" panose="020B0604020202020204" pitchFamily="34" charset="0"/>
                <a:cs typeface="Arial" panose="020B0604020202020204" pitchFamily="34" charset="0"/>
              </a:rPr>
              <a:t>Identify the core deficiencies noted in the Board Assessment Tool.</a:t>
            </a:r>
          </a:p>
          <a:p>
            <a:pPr marL="342900" indent="-342900">
              <a:buFont typeface="+mj-lt"/>
              <a:buAutoNum type="arabicPeriod"/>
            </a:pPr>
            <a:r>
              <a:rPr lang="en-US" sz="1400" dirty="0">
                <a:latin typeface="Arial" panose="020B0604020202020204" pitchFamily="34" charset="0"/>
                <a:cs typeface="Arial" panose="020B0604020202020204" pitchFamily="34" charset="0"/>
              </a:rPr>
              <a:t>Identify appropriate resources and training available</a:t>
            </a:r>
          </a:p>
          <a:p>
            <a:pPr marL="800100" lvl="1" indent="-342900">
              <a:buFont typeface="+mj-lt"/>
              <a:buAutoNum type="alphaLcPeriod"/>
            </a:pPr>
            <a:r>
              <a:rPr lang="en-US" sz="1400" dirty="0">
                <a:latin typeface="Arial" panose="020B0604020202020204" pitchFamily="34" charset="0"/>
                <a:cs typeface="Arial" panose="020B0604020202020204" pitchFamily="34" charset="0"/>
              </a:rPr>
              <a:t>ACLB Handbook, Website, Executive Board</a:t>
            </a:r>
          </a:p>
          <a:p>
            <a:pPr marL="800100" lvl="1" indent="-342900">
              <a:buFont typeface="+mj-lt"/>
              <a:buAutoNum type="alphaLcPeriod"/>
            </a:pPr>
            <a:r>
              <a:rPr lang="en-US" sz="1400" dirty="0">
                <a:latin typeface="Arial" panose="020B0604020202020204" pitchFamily="34" charset="0"/>
                <a:cs typeface="Arial" panose="020B0604020202020204" pitchFamily="34" charset="0"/>
              </a:rPr>
              <a:t>CSL/DLD </a:t>
            </a:r>
            <a:r>
              <a:rPr lang="en-US" sz="1400" dirty="0" err="1">
                <a:latin typeface="Arial" panose="020B0604020202020204" pitchFamily="34" charset="0"/>
                <a:cs typeface="Arial" panose="020B0604020202020204" pitchFamily="34" charset="0"/>
              </a:rPr>
              <a:t>Libguide</a:t>
            </a:r>
            <a:r>
              <a:rPr lang="en-US" sz="1400" dirty="0">
                <a:latin typeface="Arial" panose="020B0604020202020204" pitchFamily="34" charset="0"/>
                <a:cs typeface="Arial" panose="020B0604020202020204" pitchFamily="34" charset="0"/>
              </a:rPr>
              <a:t>: CT Libraries Help Center</a:t>
            </a:r>
          </a:p>
          <a:p>
            <a:pPr marL="800100" lvl="1" indent="-342900">
              <a:buFont typeface="+mj-lt"/>
              <a:buAutoNum type="alphaLcPeriod"/>
            </a:pPr>
            <a:r>
              <a:rPr lang="en-US" sz="1400" dirty="0">
                <a:latin typeface="Arial" panose="020B0604020202020204" pitchFamily="34" charset="0"/>
                <a:cs typeface="Arial" panose="020B0604020202020204" pitchFamily="34" charset="0"/>
              </a:rPr>
              <a:t>ALA United for Libraries </a:t>
            </a:r>
          </a:p>
          <a:p>
            <a:pPr marL="342900" indent="-342900">
              <a:buFont typeface="+mj-lt"/>
              <a:buAutoNum type="arabicPeriod"/>
            </a:pPr>
            <a:r>
              <a:rPr lang="en-US" sz="1400" dirty="0">
                <a:latin typeface="Arial" panose="020B0604020202020204" pitchFamily="34" charset="0"/>
                <a:cs typeface="Arial" panose="020B0604020202020204" pitchFamily="34" charset="0"/>
              </a:rPr>
              <a:t>Schedule training, consulting, or review of ACLB Handbook to address deficiencies:</a:t>
            </a:r>
          </a:p>
          <a:p>
            <a:pPr marL="800100" lvl="1" indent="-342900">
              <a:buFont typeface="+mj-lt"/>
              <a:buAutoNum type="alphaLcPeriod"/>
            </a:pPr>
            <a:r>
              <a:rPr lang="en-US" sz="1400" dirty="0">
                <a:latin typeface="Arial" panose="020B0604020202020204" pitchFamily="34" charset="0"/>
                <a:cs typeface="Arial" panose="020B0604020202020204" pitchFamily="34" charset="0"/>
              </a:rPr>
              <a:t>Establish a timeline for addressing deficiencies.</a:t>
            </a:r>
          </a:p>
          <a:p>
            <a:pPr marL="800100" lvl="1" indent="-342900">
              <a:buFont typeface="+mj-lt"/>
              <a:buAutoNum type="alphaLcPeriod"/>
            </a:pPr>
            <a:r>
              <a:rPr lang="en-US" sz="1400" dirty="0">
                <a:latin typeface="Arial" panose="020B0604020202020204" pitchFamily="34" charset="0"/>
                <a:cs typeface="Arial" panose="020B0604020202020204" pitchFamily="34" charset="0"/>
              </a:rPr>
              <a:t>Ensure that all board members are present for training.</a:t>
            </a:r>
          </a:p>
          <a:p>
            <a:pPr marL="800100" lvl="1" indent="-342900">
              <a:buFont typeface="+mj-lt"/>
              <a:buAutoNum type="alphaLcPeriod"/>
            </a:pPr>
            <a:r>
              <a:rPr lang="en-US" sz="1400" dirty="0">
                <a:latin typeface="Arial" panose="020B0604020202020204" pitchFamily="34" charset="0"/>
                <a:cs typeface="Arial" panose="020B0604020202020204" pitchFamily="34" charset="0"/>
              </a:rPr>
              <a:t>Determine outcomes for training – addressing deficiencies.</a:t>
            </a:r>
          </a:p>
          <a:p>
            <a:pPr fontAlgn="base"/>
            <a:r>
              <a:rPr lang="en-US" sz="1400" dirty="0">
                <a:latin typeface="Arial" panose="020B0604020202020204" pitchFamily="34" charset="0"/>
                <a:cs typeface="Arial" panose="020B0604020202020204" pitchFamily="34" charset="0"/>
              </a:rPr>
              <a:t>4.   Board retakes Board Assessment Tool to ensure all deficiencies        are met.</a:t>
            </a:r>
          </a:p>
          <a:p>
            <a:pPr fontAlgn="base"/>
            <a:r>
              <a:rPr lang="en-US" sz="1400" dirty="0">
                <a:latin typeface="Arial" panose="020B0604020202020204" pitchFamily="34" charset="0"/>
                <a:cs typeface="Arial" panose="020B0604020202020204" pitchFamily="34" charset="0"/>
              </a:rPr>
              <a:t>5.   Schedule next Board Assessment </a:t>
            </a:r>
          </a:p>
          <a:p>
            <a:pPr lvl="1"/>
            <a:endParaRPr lang="en-US" sz="1400" dirty="0">
              <a:latin typeface="Arial" panose="020B0604020202020204" pitchFamily="34" charset="0"/>
              <a:cs typeface="Arial" panose="020B0604020202020204" pitchFamily="34" charset="0"/>
            </a:endParaRPr>
          </a:p>
          <a:p>
            <a:pPr marL="800100" lvl="1" indent="-342900">
              <a:buFont typeface="+mj-lt"/>
              <a:buAutoNum type="alphaLcPeriod"/>
            </a:pPr>
            <a:endParaRPr lang="en-US" sz="1400" dirty="0">
              <a:latin typeface="Arial" panose="020B0604020202020204" pitchFamily="34" charset="0"/>
              <a:cs typeface="Arial" panose="020B0604020202020204" pitchFamily="34" charset="0"/>
            </a:endParaRPr>
          </a:p>
          <a:p>
            <a:pPr lvl="1"/>
            <a:endParaRPr lang="en-US" sz="1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82554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FA67CD3-AB4E-4A7A-BEB8-53C445D8C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77125" y="3726"/>
            <a:ext cx="5614875" cy="6858000"/>
          </a:xfrm>
          <a:prstGeom prst="rect">
            <a:avLst/>
          </a:prstGeom>
          <a:gradFill>
            <a:gsLst>
              <a:gs pos="0">
                <a:schemeClr val="accent1">
                  <a:lumMod val="100000"/>
                  <a:alpha val="82000"/>
                </a:schemeClr>
              </a:gs>
              <a:gs pos="25000">
                <a:schemeClr val="accent1">
                  <a:alpha val="60000"/>
                </a:schemeClr>
              </a:gs>
              <a:gs pos="94000">
                <a:schemeClr val="bg2">
                  <a:lumMod val="75000"/>
                </a:schemeClr>
              </a:gs>
              <a:gs pos="100000">
                <a:schemeClr val="bg2">
                  <a:lumMod val="7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07CF545F-9C2E-4446-97CD-AD92990C2B6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flipH="1">
            <a:off x="0" y="0"/>
            <a:ext cx="12192000" cy="6858000"/>
          </a:xfrm>
          <a:prstGeom prst="rect">
            <a:avLst/>
          </a:prstGeom>
        </p:spPr>
      </p:pic>
      <p:sp>
        <p:nvSpPr>
          <p:cNvPr id="2" name="Title 1">
            <a:extLst>
              <a:ext uri="{FF2B5EF4-FFF2-40B4-BE49-F238E27FC236}">
                <a16:creationId xmlns:a16="http://schemas.microsoft.com/office/drawing/2014/main" id="{F983F3FE-14DC-46FD-9481-1302711B824C}"/>
              </a:ext>
            </a:extLst>
          </p:cNvPr>
          <p:cNvSpPr>
            <a:spLocks noGrp="1"/>
          </p:cNvSpPr>
          <p:nvPr>
            <p:ph type="title"/>
          </p:nvPr>
        </p:nvSpPr>
        <p:spPr>
          <a:xfrm>
            <a:off x="801340" y="802955"/>
            <a:ext cx="4977976" cy="1454051"/>
          </a:xfrm>
        </p:spPr>
        <p:txBody>
          <a:bodyPr>
            <a:normAutofit/>
          </a:bodyPr>
          <a:lstStyle/>
          <a:p>
            <a:r>
              <a:rPr lang="en-US" b="1" dirty="0">
                <a:solidFill>
                  <a:schemeClr val="tx2"/>
                </a:solidFill>
                <a:latin typeface="Arial" panose="020B0604020202020204" pitchFamily="34" charset="0"/>
                <a:cs typeface="Arial" panose="020B0604020202020204" pitchFamily="34" charset="0"/>
              </a:rPr>
              <a:t>Resources</a:t>
            </a:r>
          </a:p>
        </p:txBody>
      </p:sp>
      <p:sp>
        <p:nvSpPr>
          <p:cNvPr id="3" name="Content Placeholder 2">
            <a:extLst>
              <a:ext uri="{FF2B5EF4-FFF2-40B4-BE49-F238E27FC236}">
                <a16:creationId xmlns:a16="http://schemas.microsoft.com/office/drawing/2014/main" id="{4CEFBFFF-6991-4FA0-8AED-EF2008C17894}"/>
              </a:ext>
            </a:extLst>
          </p:cNvPr>
          <p:cNvSpPr>
            <a:spLocks noGrp="1"/>
          </p:cNvSpPr>
          <p:nvPr>
            <p:ph idx="1"/>
          </p:nvPr>
        </p:nvSpPr>
        <p:spPr>
          <a:xfrm>
            <a:off x="797809" y="2421682"/>
            <a:ext cx="4977578" cy="3639289"/>
          </a:xfrm>
        </p:spPr>
        <p:txBody>
          <a:bodyPr anchor="ctr">
            <a:normAutofit/>
          </a:bodyPr>
          <a:lstStyle/>
          <a:p>
            <a:pPr marL="0" indent="0">
              <a:buNone/>
            </a:pPr>
            <a:r>
              <a:rPr lang="en-US" sz="2000" b="1" u="sng" dirty="0">
                <a:solidFill>
                  <a:srgbClr val="00000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ACLB Handbook:</a:t>
            </a:r>
          </a:p>
          <a:p>
            <a:pPr marL="0" indent="0">
              <a:buNone/>
            </a:pPr>
            <a:r>
              <a:rPr lang="en-US" sz="2000" dirty="0">
                <a:solidFill>
                  <a:srgbClr val="0070C0"/>
                </a:solidFill>
                <a:hlinkClick r:id="rId3">
                  <a:extLst>
                    <a:ext uri="{A12FA001-AC4F-418D-AE19-62706E023703}">
                      <ahyp:hlinkClr xmlns:ahyp="http://schemas.microsoft.com/office/drawing/2018/hyperlinkcolor" val="tx"/>
                    </a:ext>
                  </a:extLst>
                </a:hlinkClick>
              </a:rPr>
              <a:t>https://aclb.wildapricot.org/</a:t>
            </a:r>
            <a:endParaRPr lang="en-US" sz="2000" dirty="0">
              <a:solidFill>
                <a:srgbClr val="0070C0"/>
              </a:solidFill>
            </a:endParaRPr>
          </a:p>
          <a:p>
            <a:pPr marL="0" indent="0">
              <a:buNone/>
            </a:pPr>
            <a:endParaRPr lang="en-US" sz="2000" dirty="0">
              <a:solidFill>
                <a:srgbClr val="000000"/>
              </a:solidFill>
              <a:hlinkClick r:id="rId4">
                <a:extLst>
                  <a:ext uri="{A12FA001-AC4F-418D-AE19-62706E023703}">
                    <ahyp:hlinkClr xmlns:ahyp="http://schemas.microsoft.com/office/drawing/2018/hyperlinkcolor" val="tx"/>
                  </a:ext>
                </a:extLst>
              </a:hlinkClick>
            </a:endParaRPr>
          </a:p>
          <a:p>
            <a:pPr marL="0" indent="0">
              <a:buNone/>
            </a:pPr>
            <a:r>
              <a:rPr lang="en-US" sz="2000" b="1" dirty="0">
                <a:solidFill>
                  <a:srgbClr val="00000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CSL, Division of Library Development:</a:t>
            </a:r>
          </a:p>
          <a:p>
            <a:pPr marL="0" indent="0">
              <a:buNone/>
            </a:pPr>
            <a:r>
              <a:rPr lang="en-US" sz="2000" dirty="0">
                <a:solidFill>
                  <a:srgbClr val="0070C0"/>
                </a:solidFill>
                <a:hlinkClick r:id="rId4">
                  <a:extLst>
                    <a:ext uri="{A12FA001-AC4F-418D-AE19-62706E023703}">
                      <ahyp:hlinkClr xmlns:ahyp="http://schemas.microsoft.com/office/drawing/2018/hyperlinkcolor" val="tx"/>
                    </a:ext>
                  </a:extLst>
                </a:hlinkClick>
              </a:rPr>
              <a:t>https://libguides.ctstatelibrary.org/dld/help</a:t>
            </a:r>
            <a:endParaRPr lang="en-US" sz="2000" dirty="0">
              <a:solidFill>
                <a:srgbClr val="0070C0"/>
              </a:solidFill>
            </a:endParaRPr>
          </a:p>
          <a:p>
            <a:pPr marL="0" indent="0">
              <a:buNone/>
            </a:pPr>
            <a:endParaRPr lang="en-US" sz="2000" dirty="0">
              <a:solidFill>
                <a:srgbClr val="000000"/>
              </a:solidFill>
            </a:endParaRPr>
          </a:p>
          <a:p>
            <a:pPr marL="0" indent="0">
              <a:buNone/>
            </a:pPr>
            <a:r>
              <a:rPr lang="en-US" sz="2000" b="1" u="sng" dirty="0">
                <a:solidFill>
                  <a:srgbClr val="000000"/>
                </a:solidFill>
                <a:latin typeface="Arial" panose="020B0604020202020204" pitchFamily="34" charset="0"/>
                <a:cs typeface="Arial" panose="020B0604020202020204" pitchFamily="34" charset="0"/>
              </a:rPr>
              <a:t>ALA United for Libraries:</a:t>
            </a:r>
          </a:p>
          <a:p>
            <a:pPr marL="0" indent="0">
              <a:buNone/>
            </a:pPr>
            <a:r>
              <a:rPr lang="en-US" sz="2000" dirty="0">
                <a:solidFill>
                  <a:srgbClr val="000000"/>
                </a:solidFill>
                <a:hlinkClick r:id="rId5"/>
              </a:rPr>
              <a:t>http://www.ala.org/united/trustees</a:t>
            </a:r>
            <a:endParaRPr lang="en-US" sz="2000" dirty="0">
              <a:solidFill>
                <a:srgbClr val="000000"/>
              </a:solidFill>
            </a:endParaRPr>
          </a:p>
          <a:p>
            <a:pPr marL="0" indent="0">
              <a:buNone/>
            </a:pPr>
            <a:endParaRPr lang="en-US" sz="2000" dirty="0">
              <a:solidFill>
                <a:srgbClr val="000000"/>
              </a:solidFill>
            </a:endParaRPr>
          </a:p>
        </p:txBody>
      </p:sp>
      <p:sp>
        <p:nvSpPr>
          <p:cNvPr id="14" name="Freeform 62">
            <a:extLst>
              <a:ext uri="{FF2B5EF4-FFF2-40B4-BE49-F238E27FC236}">
                <a16:creationId xmlns:a16="http://schemas.microsoft.com/office/drawing/2014/main" id="{339C8D78-A644-462F-B674-F440635E53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191562" y="738619"/>
            <a:ext cx="5000438" cy="5400962"/>
          </a:xfrm>
          <a:custGeom>
            <a:avLst/>
            <a:gdLst>
              <a:gd name="connsiteX0" fmla="*/ 2299956 w 5000438"/>
              <a:gd name="connsiteY0" fmla="*/ 0 h 5400962"/>
              <a:gd name="connsiteX1" fmla="*/ 5000438 w 5000438"/>
              <a:gd name="connsiteY1" fmla="*/ 2700481 h 5400962"/>
              <a:gd name="connsiteX2" fmla="*/ 2299956 w 5000438"/>
              <a:gd name="connsiteY2" fmla="*/ 5400962 h 5400962"/>
              <a:gd name="connsiteX3" fmla="*/ 60675 w 5000438"/>
              <a:gd name="connsiteY3" fmla="*/ 4210346 h 5400962"/>
              <a:gd name="connsiteX4" fmla="*/ 0 w 5000438"/>
              <a:gd name="connsiteY4" fmla="*/ 4110472 h 5400962"/>
              <a:gd name="connsiteX5" fmla="*/ 0 w 5000438"/>
              <a:gd name="connsiteY5" fmla="*/ 1290491 h 5400962"/>
              <a:gd name="connsiteX6" fmla="*/ 60675 w 5000438"/>
              <a:gd name="connsiteY6" fmla="*/ 1190617 h 5400962"/>
              <a:gd name="connsiteX7" fmla="*/ 2299956 w 5000438"/>
              <a:gd name="connsiteY7" fmla="*/ 0 h 54009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000438" h="5400962">
                <a:moveTo>
                  <a:pt x="2299956" y="0"/>
                </a:moveTo>
                <a:cubicBezTo>
                  <a:pt x="3791390" y="0"/>
                  <a:pt x="5000438" y="1209047"/>
                  <a:pt x="5000438" y="2700481"/>
                </a:cubicBezTo>
                <a:cubicBezTo>
                  <a:pt x="5000438" y="4191915"/>
                  <a:pt x="3791390" y="5400962"/>
                  <a:pt x="2299956" y="5400962"/>
                </a:cubicBezTo>
                <a:cubicBezTo>
                  <a:pt x="1367810" y="5400962"/>
                  <a:pt x="545971" y="4928678"/>
                  <a:pt x="60675" y="4210346"/>
                </a:cubicBezTo>
                <a:lnTo>
                  <a:pt x="0" y="4110472"/>
                </a:lnTo>
                <a:lnTo>
                  <a:pt x="0" y="1290491"/>
                </a:lnTo>
                <a:lnTo>
                  <a:pt x="60675" y="1190617"/>
                </a:lnTo>
                <a:cubicBezTo>
                  <a:pt x="545971" y="472284"/>
                  <a:pt x="1367810" y="0"/>
                  <a:pt x="2299956" y="0"/>
                </a:cubicBezTo>
                <a:close/>
              </a:path>
            </a:pathLst>
          </a:custGeom>
          <a:solidFill>
            <a:srgbClr val="FFFFFF"/>
          </a:solidFill>
          <a:ln>
            <a:gradFill>
              <a:gsLst>
                <a:gs pos="0">
                  <a:schemeClr val="accent1">
                    <a:lumMod val="40000"/>
                    <a:lumOff val="60000"/>
                  </a:schemeClr>
                </a:gs>
                <a:gs pos="23000">
                  <a:schemeClr val="accent1">
                    <a:lumMod val="45000"/>
                    <a:lumOff val="55000"/>
                  </a:schemeClr>
                </a:gs>
                <a:gs pos="83000">
                  <a:schemeClr val="bg2">
                    <a:lumMod val="85000"/>
                  </a:schemeClr>
                </a:gs>
                <a:gs pos="100000">
                  <a:schemeClr val="bg2">
                    <a:lumMod val="85000"/>
                  </a:schemeClr>
                </a:gs>
              </a:gsLst>
              <a:lin ang="5400000" scaled="1"/>
            </a:gra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Books on Shelf">
            <a:extLst>
              <a:ext uri="{FF2B5EF4-FFF2-40B4-BE49-F238E27FC236}">
                <a16:creationId xmlns:a16="http://schemas.microsoft.com/office/drawing/2014/main" id="{C0229023-6FEB-4C4D-ACCF-E6883AA82353}"/>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121726" y="1629089"/>
            <a:ext cx="3620021" cy="3620021"/>
          </a:xfrm>
          <a:prstGeom prst="rect">
            <a:avLst/>
          </a:prstGeom>
        </p:spPr>
      </p:pic>
    </p:spTree>
    <p:extLst>
      <p:ext uri="{BB962C8B-B14F-4D97-AF65-F5344CB8AC3E}">
        <p14:creationId xmlns:p14="http://schemas.microsoft.com/office/powerpoint/2010/main" val="35341056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Freeform: Shape 13">
            <a:extLst>
              <a:ext uri="{FF2B5EF4-FFF2-40B4-BE49-F238E27FC236}">
                <a16:creationId xmlns:a16="http://schemas.microsoft.com/office/drawing/2014/main" id="{B670DBD5-770C-4383-9F54-5B86E86BD5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10277" y="0"/>
            <a:ext cx="9771446" cy="6858000"/>
          </a:xfrm>
          <a:custGeom>
            <a:avLst/>
            <a:gdLst>
              <a:gd name="connsiteX0" fmla="*/ 1422188 w 9771446"/>
              <a:gd name="connsiteY0" fmla="*/ 0 h 6858000"/>
              <a:gd name="connsiteX1" fmla="*/ 8349258 w 9771446"/>
              <a:gd name="connsiteY1" fmla="*/ 0 h 6858000"/>
              <a:gd name="connsiteX2" fmla="*/ 8502224 w 9771446"/>
              <a:gd name="connsiteY2" fmla="*/ 159673 h 6858000"/>
              <a:gd name="connsiteX3" fmla="*/ 9771446 w 9771446"/>
              <a:gd name="connsiteY3" fmla="*/ 3429001 h 6858000"/>
              <a:gd name="connsiteX4" fmla="*/ 8502224 w 9771446"/>
              <a:gd name="connsiteY4" fmla="*/ 6698330 h 6858000"/>
              <a:gd name="connsiteX5" fmla="*/ 8349260 w 9771446"/>
              <a:gd name="connsiteY5" fmla="*/ 6858000 h 6858000"/>
              <a:gd name="connsiteX6" fmla="*/ 1422186 w 9771446"/>
              <a:gd name="connsiteY6" fmla="*/ 6858000 h 6858000"/>
              <a:gd name="connsiteX7" fmla="*/ 1269223 w 9771446"/>
              <a:gd name="connsiteY7" fmla="*/ 6698330 h 6858000"/>
              <a:gd name="connsiteX8" fmla="*/ 0 w 9771446"/>
              <a:gd name="connsiteY8" fmla="*/ 3429001 h 6858000"/>
              <a:gd name="connsiteX9" fmla="*/ 1269223 w 9771446"/>
              <a:gd name="connsiteY9" fmla="*/ 15967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771446" h="6858000">
                <a:moveTo>
                  <a:pt x="1422188" y="0"/>
                </a:moveTo>
                <a:lnTo>
                  <a:pt x="8349258" y="0"/>
                </a:lnTo>
                <a:lnTo>
                  <a:pt x="8502224" y="159673"/>
                </a:lnTo>
                <a:cubicBezTo>
                  <a:pt x="9290813" y="1023162"/>
                  <a:pt x="9771446" y="2170221"/>
                  <a:pt x="9771446" y="3429001"/>
                </a:cubicBezTo>
                <a:cubicBezTo>
                  <a:pt x="9771446" y="4687781"/>
                  <a:pt x="9290813" y="5834840"/>
                  <a:pt x="8502224" y="6698330"/>
                </a:cubicBezTo>
                <a:lnTo>
                  <a:pt x="8349260" y="6858000"/>
                </a:lnTo>
                <a:lnTo>
                  <a:pt x="1422186" y="6858000"/>
                </a:lnTo>
                <a:lnTo>
                  <a:pt x="1269223" y="6698330"/>
                </a:lnTo>
                <a:cubicBezTo>
                  <a:pt x="480633" y="5834840"/>
                  <a:pt x="0" y="4687781"/>
                  <a:pt x="0" y="3429001"/>
                </a:cubicBezTo>
                <a:cubicBezTo>
                  <a:pt x="0" y="2170221"/>
                  <a:pt x="480633" y="1023162"/>
                  <a:pt x="1269223" y="159673"/>
                </a:cubicBezTo>
                <a:close/>
              </a:path>
            </a:pathLst>
          </a:custGeom>
          <a:solidFill>
            <a:schemeClr val="bg1">
              <a:lumMod val="85000"/>
              <a:alpha val="6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3" name="Picture 2" descr="Text, letter&#10;&#10;Description automatically generated">
            <a:extLst>
              <a:ext uri="{FF2B5EF4-FFF2-40B4-BE49-F238E27FC236}">
                <a16:creationId xmlns:a16="http://schemas.microsoft.com/office/drawing/2014/main" id="{C47CA836-1730-446A-90E4-1F44142469F4}"/>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b="1368"/>
          <a:stretch/>
        </p:blipFill>
        <p:spPr>
          <a:xfrm>
            <a:off x="1460597" y="10"/>
            <a:ext cx="9270806" cy="6857990"/>
          </a:xfrm>
          <a:custGeom>
            <a:avLst/>
            <a:gdLst/>
            <a:ahLst/>
            <a:cxnLst/>
            <a:rect l="l" t="t" r="r" b="b"/>
            <a:pathLst>
              <a:path w="9270806" h="6858000">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p:spPr>
      </p:pic>
      <p:sp>
        <p:nvSpPr>
          <p:cNvPr id="4" name="TextBox 3">
            <a:extLst>
              <a:ext uri="{FF2B5EF4-FFF2-40B4-BE49-F238E27FC236}">
                <a16:creationId xmlns:a16="http://schemas.microsoft.com/office/drawing/2014/main" id="{C34261FA-AC30-4152-B029-60F66AC7D224}"/>
              </a:ext>
            </a:extLst>
          </p:cNvPr>
          <p:cNvSpPr txBox="1"/>
          <p:nvPr/>
        </p:nvSpPr>
        <p:spPr>
          <a:xfrm>
            <a:off x="9732673" y="6657945"/>
            <a:ext cx="2459327" cy="200055"/>
          </a:xfrm>
          <a:prstGeom prst="rect">
            <a:avLst/>
          </a:prstGeom>
          <a:solidFill>
            <a:srgbClr val="000000"/>
          </a:solidFill>
        </p:spPr>
        <p:txBody>
          <a:bodyPr wrap="none" rtlCol="0">
            <a:spAutoFit/>
          </a:bodyPr>
          <a:lstStyle/>
          <a:p>
            <a:pPr algn="r">
              <a:spcAft>
                <a:spcPts val="600"/>
              </a:spcAft>
            </a:pPr>
            <a:r>
              <a:rPr lang="en-US" sz="700">
                <a:solidFill>
                  <a:srgbClr val="FFFFFF"/>
                </a:solidFill>
                <a:hlinkClick r:id="rId3" tooltip="http://boozedancing.com/2013/11/27/the-answer-man-tackles-all-of-your-booze-related-holiday-questions/">
                  <a:extLst>
                    <a:ext uri="{A12FA001-AC4F-418D-AE19-62706E023703}">
                      <ahyp:hlinkClr xmlns:ahyp="http://schemas.microsoft.com/office/drawing/2018/hyperlinkcolor" val="tx"/>
                    </a:ext>
                  </a:extLst>
                </a:hlinkClick>
              </a:rPr>
              <a:t>This Photo</a:t>
            </a:r>
            <a:r>
              <a:rPr lang="en-US" sz="700">
                <a:solidFill>
                  <a:srgbClr val="FFFFFF"/>
                </a:solidFill>
              </a:rPr>
              <a:t> by Unknown Author is licensed under </a:t>
            </a:r>
            <a:r>
              <a:rPr lang="en-US" sz="700">
                <a:solidFill>
                  <a:srgbClr val="FFFFFF"/>
                </a:solidFill>
                <a:hlinkClick r:id="rId4" tooltip="https://creativecommons.org/licenses/by-nc-nd/3.0/">
                  <a:extLst>
                    <a:ext uri="{A12FA001-AC4F-418D-AE19-62706E023703}">
                      <ahyp:hlinkClr xmlns:ahyp="http://schemas.microsoft.com/office/drawing/2018/hyperlinkcolor" val="tx"/>
                    </a:ext>
                  </a:extLst>
                </a:hlinkClick>
              </a:rPr>
              <a:t>CC BY-NC-ND</a:t>
            </a:r>
            <a:endParaRPr lang="en-US" sz="700">
              <a:solidFill>
                <a:srgbClr val="FFFFFF"/>
              </a:solidFill>
            </a:endParaRPr>
          </a:p>
        </p:txBody>
      </p:sp>
    </p:spTree>
    <p:extLst>
      <p:ext uri="{BB962C8B-B14F-4D97-AF65-F5344CB8AC3E}">
        <p14:creationId xmlns:p14="http://schemas.microsoft.com/office/powerpoint/2010/main" val="85351818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9CC44B5-53F9-4F03-9EEB-4C3C821A6F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1A3688C8-DFCE-4CCD-BCF0-5FB239E507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30410"/>
            <a:ext cx="7005134" cy="4827590"/>
          </a:xfrm>
          <a:custGeom>
            <a:avLst/>
            <a:gdLst>
              <a:gd name="connsiteX0" fmla="*/ 1974535 w 7005134"/>
              <a:gd name="connsiteY0" fmla="*/ 0 h 4827590"/>
              <a:gd name="connsiteX1" fmla="*/ 7003848 w 7005134"/>
              <a:gd name="connsiteY1" fmla="*/ 4776721 h 4827590"/>
              <a:gd name="connsiteX2" fmla="*/ 7005134 w 7005134"/>
              <a:gd name="connsiteY2" fmla="*/ 4827590 h 4827590"/>
              <a:gd name="connsiteX3" fmla="*/ 0 w 7005134"/>
              <a:gd name="connsiteY3" fmla="*/ 4827590 h 4827590"/>
              <a:gd name="connsiteX4" fmla="*/ 0 w 7005134"/>
              <a:gd name="connsiteY4" fmla="*/ 402231 h 4827590"/>
              <a:gd name="connsiteX5" fmla="*/ 14349 w 7005134"/>
              <a:gd name="connsiteY5" fmla="*/ 395744 h 4827590"/>
              <a:gd name="connsiteX6" fmla="*/ 1974535 w 7005134"/>
              <a:gd name="connsiteY6" fmla="*/ 0 h 48275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005134" h="4827590">
                <a:moveTo>
                  <a:pt x="1974535" y="0"/>
                </a:moveTo>
                <a:cubicBezTo>
                  <a:pt x="4668853" y="0"/>
                  <a:pt x="6868971" y="2115921"/>
                  <a:pt x="7003848" y="4776721"/>
                </a:cubicBezTo>
                <a:lnTo>
                  <a:pt x="7005134" y="4827590"/>
                </a:lnTo>
                <a:lnTo>
                  <a:pt x="0" y="4827590"/>
                </a:lnTo>
                <a:lnTo>
                  <a:pt x="0" y="402231"/>
                </a:lnTo>
                <a:lnTo>
                  <a:pt x="14349" y="395744"/>
                </a:lnTo>
                <a:cubicBezTo>
                  <a:pt x="616832" y="140915"/>
                  <a:pt x="1279227" y="0"/>
                  <a:pt x="1974535" y="0"/>
                </a:cubicBezTo>
                <a:close/>
              </a:path>
            </a:pathLst>
          </a:custGeom>
          <a:solidFill>
            <a:schemeClr val="accent4">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570DDDC-4064-463A-BA36-733460A6F26D}"/>
              </a:ext>
            </a:extLst>
          </p:cNvPr>
          <p:cNvSpPr>
            <a:spLocks noGrp="1"/>
          </p:cNvSpPr>
          <p:nvPr>
            <p:ph type="title"/>
          </p:nvPr>
        </p:nvSpPr>
        <p:spPr>
          <a:xfrm>
            <a:off x="1158240" y="1122363"/>
            <a:ext cx="6339840" cy="2387600"/>
          </a:xfrm>
        </p:spPr>
        <p:txBody>
          <a:bodyPr vert="horz" lIns="91440" tIns="45720" rIns="91440" bIns="45720" rtlCol="0" anchor="b">
            <a:normAutofit/>
          </a:bodyPr>
          <a:lstStyle/>
          <a:p>
            <a:r>
              <a:rPr lang="en-US" sz="6600" b="1"/>
              <a:t>Thank you!</a:t>
            </a:r>
          </a:p>
        </p:txBody>
      </p:sp>
      <p:cxnSp>
        <p:nvCxnSpPr>
          <p:cNvPr id="13" name="Straight Connector 12">
            <a:extLst>
              <a:ext uri="{FF2B5EF4-FFF2-40B4-BE49-F238E27FC236}">
                <a16:creationId xmlns:a16="http://schemas.microsoft.com/office/drawing/2014/main" id="{D598FBE3-48D2-40A2-B7E6-F485834C821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72540" y="4450080"/>
            <a:ext cx="1234440" cy="0"/>
          </a:xfrm>
          <a:prstGeom prst="line">
            <a:avLst/>
          </a:prstGeom>
          <a:ln w="508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pic>
        <p:nvPicPr>
          <p:cNvPr id="4" name="Picture 3" descr="Logo&#10;&#10;Description automatically generated">
            <a:extLst>
              <a:ext uri="{FF2B5EF4-FFF2-40B4-BE49-F238E27FC236}">
                <a16:creationId xmlns:a16="http://schemas.microsoft.com/office/drawing/2014/main" id="{05935756-35B5-4ADA-AC3F-005A71A41C29}"/>
              </a:ext>
            </a:extLst>
          </p:cNvPr>
          <p:cNvPicPr>
            <a:picLocks noChangeAspect="1"/>
          </p:cNvPicPr>
          <p:nvPr/>
        </p:nvPicPr>
        <p:blipFill rotWithShape="1">
          <a:blip r:embed="rId2">
            <a:extLst>
              <a:ext uri="{28A0092B-C50C-407E-A947-70E740481C1C}">
                <a14:useLocalDpi xmlns:a14="http://schemas.microsoft.com/office/drawing/2010/main" val="0"/>
              </a:ext>
            </a:extLst>
          </a:blip>
          <a:srcRect t="10979" r="-1" b="2124"/>
          <a:stretch/>
        </p:blipFill>
        <p:spPr>
          <a:xfrm>
            <a:off x="8134348" y="1005839"/>
            <a:ext cx="3444236" cy="3444236"/>
          </a:xfrm>
          <a:custGeom>
            <a:avLst/>
            <a:gdLst/>
            <a:ahLst/>
            <a:cxnLst/>
            <a:rect l="l" t="t" r="r" b="b"/>
            <a:pathLst>
              <a:path w="3444236" h="3444236">
                <a:moveTo>
                  <a:pt x="1722118" y="0"/>
                </a:moveTo>
                <a:cubicBezTo>
                  <a:pt x="2673218" y="0"/>
                  <a:pt x="3444236" y="771018"/>
                  <a:pt x="3444236" y="1722118"/>
                </a:cubicBezTo>
                <a:cubicBezTo>
                  <a:pt x="3444236" y="2673218"/>
                  <a:pt x="2673218" y="3444236"/>
                  <a:pt x="1722118" y="3444236"/>
                </a:cubicBezTo>
                <a:cubicBezTo>
                  <a:pt x="771018" y="3444236"/>
                  <a:pt x="0" y="2673218"/>
                  <a:pt x="0" y="1722118"/>
                </a:cubicBezTo>
                <a:cubicBezTo>
                  <a:pt x="0" y="771018"/>
                  <a:pt x="771018" y="0"/>
                  <a:pt x="1722118" y="0"/>
                </a:cubicBezTo>
                <a:close/>
              </a:path>
            </a:pathLst>
          </a:custGeom>
        </p:spPr>
      </p:pic>
    </p:spTree>
    <p:extLst>
      <p:ext uri="{BB962C8B-B14F-4D97-AF65-F5344CB8AC3E}">
        <p14:creationId xmlns:p14="http://schemas.microsoft.com/office/powerpoint/2010/main" val="97886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2B37D6-12BA-4BD5-9429-2C5E571EF665}"/>
              </a:ext>
            </a:extLst>
          </p:cNvPr>
          <p:cNvSpPr>
            <a:spLocks noGrp="1"/>
          </p:cNvSpPr>
          <p:nvPr>
            <p:ph type="title"/>
          </p:nvPr>
        </p:nvSpPr>
        <p:spPr>
          <a:xfrm>
            <a:off x="1533525" y="2130951"/>
            <a:ext cx="6413500" cy="2326749"/>
          </a:xfrm>
        </p:spPr>
        <p:txBody>
          <a:bodyPr vert="horz" lIns="91440" tIns="45720" rIns="91440" bIns="45720" rtlCol="0" anchor="b">
            <a:normAutofit fontScale="90000"/>
          </a:bodyPr>
          <a:lstStyle/>
          <a:p>
            <a:r>
              <a:rPr lang="en-US" sz="4600" b="1" dirty="0">
                <a:latin typeface="Arial" panose="020B0604020202020204" pitchFamily="34" charset="0"/>
                <a:cs typeface="Arial" panose="020B0604020202020204" pitchFamily="34" charset="0"/>
              </a:rPr>
              <a:t>Presented by the ACLB Executive Board</a:t>
            </a:r>
            <a:br>
              <a:rPr lang="en-US" sz="4600" b="1" dirty="0">
                <a:latin typeface="Arial" panose="020B0604020202020204" pitchFamily="34" charset="0"/>
                <a:cs typeface="Arial" panose="020B0604020202020204" pitchFamily="34" charset="0"/>
              </a:rPr>
            </a:br>
            <a:br>
              <a:rPr lang="en-US" sz="4600" b="1" dirty="0">
                <a:latin typeface="Arial" panose="020B0604020202020204" pitchFamily="34" charset="0"/>
                <a:cs typeface="Arial" panose="020B0604020202020204" pitchFamily="34" charset="0"/>
              </a:rPr>
            </a:br>
            <a:r>
              <a:rPr lang="en-US" sz="2000" b="1" dirty="0">
                <a:latin typeface="Arial" panose="020B0604020202020204" pitchFamily="34" charset="0"/>
                <a:cs typeface="Arial" panose="020B0604020202020204" pitchFamily="34" charset="0"/>
              </a:rPr>
              <a:t>Gail Richmond,  ACLB President</a:t>
            </a:r>
            <a:endParaRPr lang="en-US" sz="4600" b="1" dirty="0">
              <a:latin typeface="Arial" panose="020B0604020202020204" pitchFamily="34" charset="0"/>
              <a:cs typeface="Arial" panose="020B0604020202020204" pitchFamily="34" charset="0"/>
            </a:endParaRPr>
          </a:p>
        </p:txBody>
      </p:sp>
      <p:sp>
        <p:nvSpPr>
          <p:cNvPr id="41" name="Freeform 17">
            <a:extLst>
              <a:ext uri="{FF2B5EF4-FFF2-40B4-BE49-F238E27FC236}">
                <a16:creationId xmlns:a16="http://schemas.microsoft.com/office/drawing/2014/main" id="{41F18803-BE79-4916-AE6B-5DE238B367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8663110" cy="2130951"/>
          </a:xfrm>
          <a:custGeom>
            <a:avLst/>
            <a:gdLst>
              <a:gd name="connsiteX0" fmla="*/ 0 w 8663110"/>
              <a:gd name="connsiteY0" fmla="*/ 0 h 2130951"/>
              <a:gd name="connsiteX1" fmla="*/ 819150 w 8663110"/>
              <a:gd name="connsiteY1" fmla="*/ 0 h 2130951"/>
              <a:gd name="connsiteX2" fmla="*/ 1028700 w 8663110"/>
              <a:gd name="connsiteY2" fmla="*/ 0 h 2130951"/>
              <a:gd name="connsiteX3" fmla="*/ 4187970 w 8663110"/>
              <a:gd name="connsiteY3" fmla="*/ 0 h 2130951"/>
              <a:gd name="connsiteX4" fmla="*/ 4400550 w 8663110"/>
              <a:gd name="connsiteY4" fmla="*/ 0 h 2130951"/>
              <a:gd name="connsiteX5" fmla="*/ 5262791 w 8663110"/>
              <a:gd name="connsiteY5" fmla="*/ 0 h 2130951"/>
              <a:gd name="connsiteX6" fmla="*/ 5262791 w 8663110"/>
              <a:gd name="connsiteY6" fmla="*/ 478 h 2130951"/>
              <a:gd name="connsiteX7" fmla="*/ 8663110 w 8663110"/>
              <a:gd name="connsiteY7" fmla="*/ 478 h 2130951"/>
              <a:gd name="connsiteX8" fmla="*/ 7676422 w 8663110"/>
              <a:gd name="connsiteY8" fmla="*/ 2130951 h 2130951"/>
              <a:gd name="connsiteX9" fmla="*/ 4400550 w 8663110"/>
              <a:gd name="connsiteY9" fmla="*/ 2130951 h 2130951"/>
              <a:gd name="connsiteX10" fmla="*/ 4187970 w 8663110"/>
              <a:gd name="connsiteY10" fmla="*/ 2130951 h 2130951"/>
              <a:gd name="connsiteX11" fmla="*/ 1028700 w 8663110"/>
              <a:gd name="connsiteY11" fmla="*/ 2130951 h 2130951"/>
              <a:gd name="connsiteX12" fmla="*/ 819150 w 8663110"/>
              <a:gd name="connsiteY12" fmla="*/ 2130951 h 2130951"/>
              <a:gd name="connsiteX13" fmla="*/ 0 w 8663110"/>
              <a:gd name="connsiteY13" fmla="*/ 2130951 h 21309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8663110" h="2130951">
                <a:moveTo>
                  <a:pt x="0" y="0"/>
                </a:moveTo>
                <a:lnTo>
                  <a:pt x="819150" y="0"/>
                </a:lnTo>
                <a:lnTo>
                  <a:pt x="1028700" y="0"/>
                </a:lnTo>
                <a:lnTo>
                  <a:pt x="4187970" y="0"/>
                </a:lnTo>
                <a:lnTo>
                  <a:pt x="4400550" y="0"/>
                </a:lnTo>
                <a:lnTo>
                  <a:pt x="5262791" y="0"/>
                </a:lnTo>
                <a:lnTo>
                  <a:pt x="5262791" y="478"/>
                </a:lnTo>
                <a:lnTo>
                  <a:pt x="8663110" y="478"/>
                </a:lnTo>
                <a:lnTo>
                  <a:pt x="7676422" y="2130951"/>
                </a:lnTo>
                <a:lnTo>
                  <a:pt x="4400550" y="2130951"/>
                </a:lnTo>
                <a:lnTo>
                  <a:pt x="4187970" y="2130951"/>
                </a:lnTo>
                <a:lnTo>
                  <a:pt x="1028700" y="2130951"/>
                </a:lnTo>
                <a:lnTo>
                  <a:pt x="819150" y="2130951"/>
                </a:lnTo>
                <a:lnTo>
                  <a:pt x="0" y="2130951"/>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Logo&#10;&#10;Description automatically generated">
            <a:extLst>
              <a:ext uri="{FF2B5EF4-FFF2-40B4-BE49-F238E27FC236}">
                <a16:creationId xmlns:a16="http://schemas.microsoft.com/office/drawing/2014/main" id="{3BF1CB55-1BC4-412C-97A1-A0BB7BB622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26315" y="643467"/>
            <a:ext cx="2280745" cy="2624667"/>
          </a:xfrm>
          <a:prstGeom prst="rect">
            <a:avLst/>
          </a:prstGeom>
        </p:spPr>
      </p:pic>
      <p:sp>
        <p:nvSpPr>
          <p:cNvPr id="43" name="Freeform 18">
            <a:extLst>
              <a:ext uri="{FF2B5EF4-FFF2-40B4-BE49-F238E27FC236}">
                <a16:creationId xmlns:a16="http://schemas.microsoft.com/office/drawing/2014/main" id="{C15229F3-7A2E-4558-98FE-7A5F69409D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683319"/>
            <a:ext cx="6516874" cy="2174681"/>
          </a:xfrm>
          <a:custGeom>
            <a:avLst/>
            <a:gdLst>
              <a:gd name="connsiteX0" fmla="*/ 0 w 6516874"/>
              <a:gd name="connsiteY0" fmla="*/ 0 h 2174681"/>
              <a:gd name="connsiteX1" fmla="*/ 819150 w 6516874"/>
              <a:gd name="connsiteY1" fmla="*/ 0 h 2174681"/>
              <a:gd name="connsiteX2" fmla="*/ 1038225 w 6516874"/>
              <a:gd name="connsiteY2" fmla="*/ 0 h 2174681"/>
              <a:gd name="connsiteX3" fmla="*/ 6516874 w 6516874"/>
              <a:gd name="connsiteY3" fmla="*/ 0 h 2174681"/>
              <a:gd name="connsiteX4" fmla="*/ 5509712 w 6516874"/>
              <a:gd name="connsiteY4" fmla="*/ 2174681 h 2174681"/>
              <a:gd name="connsiteX5" fmla="*/ 1038225 w 6516874"/>
              <a:gd name="connsiteY5" fmla="*/ 2174681 h 2174681"/>
              <a:gd name="connsiteX6" fmla="*/ 947987 w 6516874"/>
              <a:gd name="connsiteY6" fmla="*/ 2174681 h 2174681"/>
              <a:gd name="connsiteX7" fmla="*/ 819150 w 6516874"/>
              <a:gd name="connsiteY7" fmla="*/ 2174681 h 2174681"/>
              <a:gd name="connsiteX8" fmla="*/ 0 w 6516874"/>
              <a:gd name="connsiteY8" fmla="*/ 2174681 h 2174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516874" h="2174681">
                <a:moveTo>
                  <a:pt x="0" y="0"/>
                </a:moveTo>
                <a:lnTo>
                  <a:pt x="819150" y="0"/>
                </a:lnTo>
                <a:lnTo>
                  <a:pt x="1038225" y="0"/>
                </a:lnTo>
                <a:lnTo>
                  <a:pt x="6516874" y="0"/>
                </a:lnTo>
                <a:lnTo>
                  <a:pt x="5509712" y="2174681"/>
                </a:lnTo>
                <a:lnTo>
                  <a:pt x="1038225" y="2174681"/>
                </a:lnTo>
                <a:lnTo>
                  <a:pt x="947987" y="2174681"/>
                </a:lnTo>
                <a:lnTo>
                  <a:pt x="819150" y="2174681"/>
                </a:lnTo>
                <a:lnTo>
                  <a:pt x="0" y="2174681"/>
                </a:lnTo>
                <a:close/>
              </a:path>
            </a:pathLst>
          </a:custGeom>
          <a:solidFill>
            <a:srgbClr val="4A4A4A"/>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Meeting">
            <a:extLst>
              <a:ext uri="{FF2B5EF4-FFF2-40B4-BE49-F238E27FC236}">
                <a16:creationId xmlns:a16="http://schemas.microsoft.com/office/drawing/2014/main" id="{EA1AF50B-222E-47BD-9496-12BE32E4D5D9}"/>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829549" y="3589866"/>
            <a:ext cx="2627311" cy="2627311"/>
          </a:xfrm>
          <a:prstGeom prst="rect">
            <a:avLst/>
          </a:prstGeom>
        </p:spPr>
      </p:pic>
    </p:spTree>
    <p:extLst>
      <p:ext uri="{BB962C8B-B14F-4D97-AF65-F5344CB8AC3E}">
        <p14:creationId xmlns:p14="http://schemas.microsoft.com/office/powerpoint/2010/main" val="17710882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 name="Rectangle 2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9DDCCF-8BA8-4D1F-8C30-581172DD7B7C}"/>
              </a:ext>
            </a:extLst>
          </p:cNvPr>
          <p:cNvSpPr>
            <a:spLocks noGrp="1"/>
          </p:cNvSpPr>
          <p:nvPr>
            <p:ph type="title"/>
          </p:nvPr>
        </p:nvSpPr>
        <p:spPr>
          <a:xfrm>
            <a:off x="643467" y="321734"/>
            <a:ext cx="10905066" cy="1135737"/>
          </a:xfrm>
        </p:spPr>
        <p:txBody>
          <a:bodyPr>
            <a:normAutofit fontScale="90000"/>
          </a:bodyPr>
          <a:lstStyle/>
          <a:p>
            <a:r>
              <a:rPr lang="en-US" sz="2800" b="1" dirty="0">
                <a:latin typeface="Arial" panose="020B0604020202020204" pitchFamily="34" charset="0"/>
                <a:cs typeface="Arial" panose="020B0604020202020204" pitchFamily="34" charset="0"/>
              </a:rPr>
              <a:t>Why Assess Your Board? – </a:t>
            </a:r>
            <a:r>
              <a:rPr lang="en-US" sz="2800" b="1" i="1" dirty="0">
                <a:solidFill>
                  <a:schemeClr val="accent1">
                    <a:lumMod val="50000"/>
                  </a:schemeClr>
                </a:solidFill>
                <a:latin typeface="Arial" panose="020B0604020202020204" pitchFamily="34" charset="0"/>
                <a:cs typeface="Arial" panose="020B0604020202020204" pitchFamily="34" charset="0"/>
              </a:rPr>
              <a:t>ALA ,United for Libraries </a:t>
            </a:r>
            <a:r>
              <a:rPr lang="en-US" sz="2800" b="1" i="1" dirty="0">
                <a:latin typeface="Arial" panose="020B0604020202020204" pitchFamily="34" charset="0"/>
                <a:cs typeface="Arial" panose="020B0604020202020204" pitchFamily="34" charset="0"/>
              </a:rPr>
              <a:t>“A Library Board’s Practical Guide to Board Self Evaluation,” Spring 2008</a:t>
            </a:r>
          </a:p>
        </p:txBody>
      </p:sp>
      <p:sp>
        <p:nvSpPr>
          <p:cNvPr id="26" name="Rectangle 2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Isosceles Triangle 2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Isosceles Triangle 2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0" name="Content Placeholder 2">
            <a:extLst>
              <a:ext uri="{FF2B5EF4-FFF2-40B4-BE49-F238E27FC236}">
                <a16:creationId xmlns:a16="http://schemas.microsoft.com/office/drawing/2014/main" id="{DBA86A78-AB0B-4218-A8F4-26CEA701B5D0}"/>
              </a:ext>
            </a:extLst>
          </p:cNvPr>
          <p:cNvGraphicFramePr>
            <a:graphicFrameLocks noGrp="1"/>
          </p:cNvGraphicFramePr>
          <p:nvPr>
            <p:ph idx="1"/>
            <p:extLst>
              <p:ext uri="{D42A27DB-BD31-4B8C-83A1-F6EECF244321}">
                <p14:modId xmlns:p14="http://schemas.microsoft.com/office/powerpoint/2010/main" val="374001758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95550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1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8FAFC163-CBCA-4E75-9529-39D2B0DC4298}"/>
              </a:ext>
            </a:extLst>
          </p:cNvPr>
          <p:cNvSpPr>
            <a:spLocks noGrp="1"/>
          </p:cNvSpPr>
          <p:nvPr>
            <p:ph type="title"/>
          </p:nvPr>
        </p:nvSpPr>
        <p:spPr>
          <a:xfrm>
            <a:off x="643467" y="321734"/>
            <a:ext cx="10905066" cy="689023"/>
          </a:xfrm>
        </p:spPr>
        <p:txBody>
          <a:bodyPr>
            <a:normAutofit/>
          </a:bodyPr>
          <a:lstStyle/>
          <a:p>
            <a:r>
              <a:rPr lang="en-US" sz="3600" b="1" dirty="0">
                <a:latin typeface="Arial" panose="020B0604020202020204" pitchFamily="34" charset="0"/>
                <a:cs typeface="Arial" panose="020B0604020202020204" pitchFamily="34" charset="0"/>
              </a:rPr>
              <a:t>Assessment Tool for Connecticut Library Boards</a:t>
            </a:r>
          </a:p>
        </p:txBody>
      </p:sp>
      <p:sp>
        <p:nvSpPr>
          <p:cNvPr id="20" name="Rectangle 1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Isosceles Triangle 2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1B4B3EFB-5711-426D-BC13-1A6F8651FC8F}"/>
              </a:ext>
            </a:extLst>
          </p:cNvPr>
          <p:cNvGraphicFramePr>
            <a:graphicFrameLocks noGrp="1"/>
          </p:cNvGraphicFramePr>
          <p:nvPr>
            <p:ph idx="1"/>
            <p:extLst>
              <p:ext uri="{D42A27DB-BD31-4B8C-83A1-F6EECF244321}">
                <p14:modId xmlns:p14="http://schemas.microsoft.com/office/powerpoint/2010/main" val="3674259809"/>
              </p:ext>
            </p:extLst>
          </p:nvPr>
        </p:nvGraphicFramePr>
        <p:xfrm>
          <a:off x="838200" y="1010758"/>
          <a:ext cx="10515600" cy="55255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407588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203497-8C6E-42EB-A82F-88C4FDCEA218}"/>
              </a:ext>
            </a:extLst>
          </p:cNvPr>
          <p:cNvSpPr>
            <a:spLocks noGrp="1"/>
          </p:cNvSpPr>
          <p:nvPr>
            <p:ph type="title"/>
          </p:nvPr>
        </p:nvSpPr>
        <p:spPr>
          <a:xfrm>
            <a:off x="838200" y="556995"/>
            <a:ext cx="10515600" cy="1133693"/>
          </a:xfrm>
        </p:spPr>
        <p:txBody>
          <a:bodyPr>
            <a:normAutofit/>
          </a:bodyPr>
          <a:lstStyle/>
          <a:p>
            <a:pPr algn="ctr"/>
            <a:r>
              <a:rPr lang="en-US" sz="4000" dirty="0">
                <a:solidFill>
                  <a:schemeClr val="tx2"/>
                </a:solidFill>
                <a:latin typeface="Arial" panose="020B0604020202020204" pitchFamily="34" charset="0"/>
                <a:cs typeface="Arial" panose="020B0604020202020204" pitchFamily="34" charset="0"/>
              </a:rPr>
              <a:t>ACLB Assessment Tool</a:t>
            </a:r>
          </a:p>
        </p:txBody>
      </p:sp>
      <p:graphicFrame>
        <p:nvGraphicFramePr>
          <p:cNvPr id="34" name="Content Placeholder 2">
            <a:extLst>
              <a:ext uri="{FF2B5EF4-FFF2-40B4-BE49-F238E27FC236}">
                <a16:creationId xmlns:a16="http://schemas.microsoft.com/office/drawing/2014/main" id="{5BF4C16A-04E3-4969-A03A-D6DB9F8853E5}"/>
              </a:ext>
            </a:extLst>
          </p:cNvPr>
          <p:cNvGraphicFramePr>
            <a:graphicFrameLocks noGrp="1"/>
          </p:cNvGraphicFramePr>
          <p:nvPr>
            <p:ph idx="1"/>
            <p:extLst>
              <p:ext uri="{D42A27DB-BD31-4B8C-83A1-F6EECF244321}">
                <p14:modId xmlns:p14="http://schemas.microsoft.com/office/powerpoint/2010/main" val="1355283361"/>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085961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2803ACC6-D9E3-4800-BFF4-21AB0ACE71F8}"/>
              </a:ext>
            </a:extLst>
          </p:cNvPr>
          <p:cNvGraphicFramePr>
            <a:graphicFrameLocks noGrp="1"/>
          </p:cNvGraphicFramePr>
          <p:nvPr>
            <p:extLst>
              <p:ext uri="{D42A27DB-BD31-4B8C-83A1-F6EECF244321}">
                <p14:modId xmlns:p14="http://schemas.microsoft.com/office/powerpoint/2010/main" val="1482845716"/>
              </p:ext>
            </p:extLst>
          </p:nvPr>
        </p:nvGraphicFramePr>
        <p:xfrm>
          <a:off x="781050" y="352425"/>
          <a:ext cx="10610850" cy="6362701"/>
        </p:xfrm>
        <a:graphic>
          <a:graphicData uri="http://schemas.openxmlformats.org/drawingml/2006/table">
            <a:tbl>
              <a:tblPr firstRow="1" firstCol="1" bandRow="1"/>
              <a:tblGrid>
                <a:gridCol w="4986134">
                  <a:extLst>
                    <a:ext uri="{9D8B030D-6E8A-4147-A177-3AD203B41FA5}">
                      <a16:colId xmlns:a16="http://schemas.microsoft.com/office/drawing/2014/main" val="1197755344"/>
                    </a:ext>
                  </a:extLst>
                </a:gridCol>
                <a:gridCol w="1124036">
                  <a:extLst>
                    <a:ext uri="{9D8B030D-6E8A-4147-A177-3AD203B41FA5}">
                      <a16:colId xmlns:a16="http://schemas.microsoft.com/office/drawing/2014/main" val="3076323179"/>
                    </a:ext>
                  </a:extLst>
                </a:gridCol>
                <a:gridCol w="1125170">
                  <a:extLst>
                    <a:ext uri="{9D8B030D-6E8A-4147-A177-3AD203B41FA5}">
                      <a16:colId xmlns:a16="http://schemas.microsoft.com/office/drawing/2014/main" val="346634225"/>
                    </a:ext>
                  </a:extLst>
                </a:gridCol>
                <a:gridCol w="1125170">
                  <a:extLst>
                    <a:ext uri="{9D8B030D-6E8A-4147-A177-3AD203B41FA5}">
                      <a16:colId xmlns:a16="http://schemas.microsoft.com/office/drawing/2014/main" val="3777191875"/>
                    </a:ext>
                  </a:extLst>
                </a:gridCol>
                <a:gridCol w="1125170">
                  <a:extLst>
                    <a:ext uri="{9D8B030D-6E8A-4147-A177-3AD203B41FA5}">
                      <a16:colId xmlns:a16="http://schemas.microsoft.com/office/drawing/2014/main" val="1147329624"/>
                    </a:ext>
                  </a:extLst>
                </a:gridCol>
                <a:gridCol w="1125170">
                  <a:extLst>
                    <a:ext uri="{9D8B030D-6E8A-4147-A177-3AD203B41FA5}">
                      <a16:colId xmlns:a16="http://schemas.microsoft.com/office/drawing/2014/main" val="1848548792"/>
                    </a:ext>
                  </a:extLst>
                </a:gridCol>
              </a:tblGrid>
              <a:tr h="440685">
                <a:tc>
                  <a:txBody>
                    <a:bodyPr/>
                    <a:lstStyle/>
                    <a:p>
                      <a:pPr marL="228600" marR="0">
                        <a:spcBef>
                          <a:spcPts val="0"/>
                        </a:spcBef>
                        <a:spcAft>
                          <a:spcPts val="0"/>
                        </a:spcAft>
                      </a:pPr>
                      <a:r>
                        <a:rPr lang="en-US" sz="900" b="1" u="sng">
                          <a:effectLst/>
                          <a:latin typeface="Calibri" panose="020F0502020204030204" pitchFamily="34" charset="0"/>
                          <a:ea typeface="Calibri" panose="020F0502020204030204" pitchFamily="34" charset="0"/>
                          <a:cs typeface="Times New Roman" panose="02020603050405020304" pitchFamily="18" charset="0"/>
                        </a:rPr>
                        <a:t>General Knowledge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4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3486239615"/>
                  </a:ext>
                </a:extLst>
              </a:tr>
              <a:tr h="440685">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Board members know the history of the library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29977455"/>
                  </a:ext>
                </a:extLst>
              </a:tr>
              <a:tr h="440685">
                <a:tc>
                  <a:txBody>
                    <a:bodyPr/>
                    <a:lstStyle/>
                    <a:p>
                      <a:pPr marL="0" marR="0">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know the library’s mission statement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785309899"/>
                  </a:ext>
                </a:extLst>
              </a:tr>
              <a:tr h="440685">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Board members are familiar with the strategic plan</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10954043"/>
                  </a:ext>
                </a:extLst>
              </a:tr>
              <a:tr h="440685">
                <a:tc>
                  <a:txBody>
                    <a:bodyPr/>
                    <a:lstStyle/>
                    <a:p>
                      <a:pPr marL="0" marR="0">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are familiar with the library’s policies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598962692"/>
                  </a:ext>
                </a:extLst>
              </a:tr>
              <a:tr h="440685">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Board members understand their role and responsibilities</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53095"/>
                  </a:ext>
                </a:extLst>
              </a:tr>
              <a:tr h="440685">
                <a:tc>
                  <a:txBody>
                    <a:bodyPr/>
                    <a:lstStyle/>
                    <a:p>
                      <a:pPr marL="0" marR="0">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are familiar with the organizations structures of the library</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574937828"/>
                  </a:ext>
                </a:extLst>
              </a:tr>
              <a:tr h="440685">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Board members are familiar with the union contracts covering library staff if applicable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09037436"/>
                  </a:ext>
                </a:extLst>
              </a:tr>
              <a:tr h="440685">
                <a:tc>
                  <a:txBody>
                    <a:bodyPr/>
                    <a:lstStyle/>
                    <a:p>
                      <a:pPr marL="0" marR="0">
                        <a:spcBef>
                          <a:spcPts val="0"/>
                        </a:spcBef>
                        <a:spcAft>
                          <a:spcPts val="0"/>
                        </a:spcAft>
                      </a:pPr>
                      <a:r>
                        <a:rPr lang="en-US" sz="7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are familiar with Library Director’s contract if applicable</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2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2264877432"/>
                  </a:ext>
                </a:extLst>
              </a:tr>
              <a:tr h="440685">
                <a:tc>
                  <a:txBody>
                    <a:bodyPr/>
                    <a:lstStyle/>
                    <a:p>
                      <a:pPr marL="0" marR="0">
                        <a:spcBef>
                          <a:spcPts val="0"/>
                        </a:spcBef>
                        <a:spcAft>
                          <a:spcPts val="0"/>
                        </a:spcAft>
                      </a:pPr>
                      <a:r>
                        <a:rPr lang="en-US" sz="700">
                          <a:effectLst/>
                          <a:latin typeface="Calibri" panose="020F0502020204030204" pitchFamily="34" charset="0"/>
                          <a:ea typeface="Calibri" panose="020F0502020204030204" pitchFamily="34" charset="0"/>
                          <a:cs typeface="Times New Roman" panose="02020603050405020304" pitchFamily="18" charset="0"/>
                        </a:rPr>
                        <a:t>Board members have reviewed the </a:t>
                      </a:r>
                      <a:r>
                        <a:rPr lang="en-US" sz="700" b="1" i="1">
                          <a:effectLst/>
                          <a:latin typeface="Calibri" panose="020F0502020204030204" pitchFamily="34" charset="0"/>
                          <a:ea typeface="Calibri" panose="020F0502020204030204" pitchFamily="34" charset="0"/>
                          <a:cs typeface="Times New Roman" panose="02020603050405020304" pitchFamily="18" charset="0"/>
                        </a:rPr>
                        <a:t>ACLB Public Library Trustee Handbook</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Wingdings" panose="05000000000000000000" pitchFamily="2" charset="2"/>
                          <a:ea typeface="Calibri" panose="020F0502020204030204" pitchFamily="34" charset="0"/>
                          <a:cs typeface="Times New Roman" panose="02020603050405020304" pitchFamily="18" charset="0"/>
                        </a:rPr>
                        <a:t>¡</a:t>
                      </a:r>
                      <a:endParaRPr lang="en-US" sz="80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3627128"/>
                  </a:ext>
                </a:extLst>
              </a:tr>
              <a:tr h="1955851">
                <a:tc gridSpan="6">
                  <a:txBody>
                    <a:bodyPr/>
                    <a:lstStyle/>
                    <a:p>
                      <a:pPr marL="0" marR="0">
                        <a:spcBef>
                          <a:spcPts val="0"/>
                        </a:spcBef>
                        <a:spcAft>
                          <a:spcPts val="0"/>
                        </a:spcAft>
                      </a:pPr>
                      <a:r>
                        <a:rPr lang="en-US" sz="800" b="1" dirty="0">
                          <a:effectLst/>
                          <a:latin typeface="Calibri" panose="020F0502020204030204" pitchFamily="34" charset="0"/>
                          <a:ea typeface="Calibri" panose="020F0502020204030204" pitchFamily="34" charset="0"/>
                          <a:cs typeface="Calibri" panose="020F0502020204030204" pitchFamily="34" charset="0"/>
                        </a:rPr>
                        <a:t>Comments:</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800" dirty="0">
                          <a:effectLst/>
                          <a:latin typeface="Calibri" panose="020F0502020204030204" pitchFamily="34" charset="0"/>
                          <a:ea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Times New Roman" panose="02020603050405020304" pitchFamily="18" charset="0"/>
                      </a:endParaRPr>
                    </a:p>
                  </a:txBody>
                  <a:tcPr marL="45326" marR="4532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14172673"/>
                  </a:ext>
                </a:extLst>
              </a:tr>
            </a:tbl>
          </a:graphicData>
        </a:graphic>
      </p:graphicFrame>
    </p:spTree>
    <p:extLst>
      <p:ext uri="{BB962C8B-B14F-4D97-AF65-F5344CB8AC3E}">
        <p14:creationId xmlns:p14="http://schemas.microsoft.com/office/powerpoint/2010/main" val="83310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BB8FA654-024B-4080-982C-A961A5BC7204}"/>
              </a:ext>
            </a:extLst>
          </p:cNvPr>
          <p:cNvGraphicFramePr>
            <a:graphicFrameLocks noGrp="1"/>
          </p:cNvGraphicFramePr>
          <p:nvPr>
            <p:extLst>
              <p:ext uri="{D42A27DB-BD31-4B8C-83A1-F6EECF244321}">
                <p14:modId xmlns:p14="http://schemas.microsoft.com/office/powerpoint/2010/main" val="1323421098"/>
              </p:ext>
            </p:extLst>
          </p:nvPr>
        </p:nvGraphicFramePr>
        <p:xfrm>
          <a:off x="704850" y="523876"/>
          <a:ext cx="10791825" cy="5962652"/>
        </p:xfrm>
        <a:graphic>
          <a:graphicData uri="http://schemas.openxmlformats.org/drawingml/2006/table">
            <a:tbl>
              <a:tblPr firstRow="1" firstCol="1" bandRow="1"/>
              <a:tblGrid>
                <a:gridCol w="5071177">
                  <a:extLst>
                    <a:ext uri="{9D8B030D-6E8A-4147-A177-3AD203B41FA5}">
                      <a16:colId xmlns:a16="http://schemas.microsoft.com/office/drawing/2014/main" val="3935708946"/>
                    </a:ext>
                  </a:extLst>
                </a:gridCol>
                <a:gridCol w="1143208">
                  <a:extLst>
                    <a:ext uri="{9D8B030D-6E8A-4147-A177-3AD203B41FA5}">
                      <a16:colId xmlns:a16="http://schemas.microsoft.com/office/drawing/2014/main" val="458555837"/>
                    </a:ext>
                  </a:extLst>
                </a:gridCol>
                <a:gridCol w="1144360">
                  <a:extLst>
                    <a:ext uri="{9D8B030D-6E8A-4147-A177-3AD203B41FA5}">
                      <a16:colId xmlns:a16="http://schemas.microsoft.com/office/drawing/2014/main" val="3510747438"/>
                    </a:ext>
                  </a:extLst>
                </a:gridCol>
                <a:gridCol w="1144360">
                  <a:extLst>
                    <a:ext uri="{9D8B030D-6E8A-4147-A177-3AD203B41FA5}">
                      <a16:colId xmlns:a16="http://schemas.microsoft.com/office/drawing/2014/main" val="1631259963"/>
                    </a:ext>
                  </a:extLst>
                </a:gridCol>
                <a:gridCol w="1144360">
                  <a:extLst>
                    <a:ext uri="{9D8B030D-6E8A-4147-A177-3AD203B41FA5}">
                      <a16:colId xmlns:a16="http://schemas.microsoft.com/office/drawing/2014/main" val="2587029048"/>
                    </a:ext>
                  </a:extLst>
                </a:gridCol>
                <a:gridCol w="1144360">
                  <a:extLst>
                    <a:ext uri="{9D8B030D-6E8A-4147-A177-3AD203B41FA5}">
                      <a16:colId xmlns:a16="http://schemas.microsoft.com/office/drawing/2014/main" val="2043395341"/>
                    </a:ext>
                  </a:extLst>
                </a:gridCol>
              </a:tblGrid>
              <a:tr h="480859">
                <a:tc>
                  <a:txBody>
                    <a:bodyPr/>
                    <a:lstStyle/>
                    <a:p>
                      <a:pPr marL="228600" marR="0">
                        <a:spcBef>
                          <a:spcPts val="0"/>
                        </a:spcBef>
                        <a:spcAft>
                          <a:spcPts val="0"/>
                        </a:spcAft>
                      </a:pPr>
                      <a:r>
                        <a:rPr lang="en-US" sz="1100" b="1" u="sng">
                          <a:effectLst/>
                          <a:latin typeface="Calibri" panose="020F0502020204030204" pitchFamily="34" charset="0"/>
                          <a:ea typeface="Calibri" panose="020F0502020204030204" pitchFamily="34" charset="0"/>
                          <a:cs typeface="Times New Roman" panose="02020603050405020304" pitchFamily="18" charset="0"/>
                        </a:rPr>
                        <a:t>Board Operation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5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555795290"/>
                  </a:ext>
                </a:extLst>
              </a:tr>
              <a:tr h="480859">
                <a:tc>
                  <a:txBody>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The agenda of board meetings is well planned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95492"/>
                  </a:ext>
                </a:extLst>
              </a:tr>
              <a:tr h="480859">
                <a:tc>
                  <a:txBody>
                    <a:bodyPr/>
                    <a:lstStyle/>
                    <a:p>
                      <a:pPr marL="0" marR="0">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come to meetings prepared and on time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381923406"/>
                  </a:ext>
                </a:extLst>
              </a:tr>
              <a:tr h="480859">
                <a:tc>
                  <a:txBody>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Board meetings begin and end on time</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69058766"/>
                  </a:ext>
                </a:extLst>
              </a:tr>
              <a:tr h="480859">
                <a:tc>
                  <a:txBody>
                    <a:bodyPr/>
                    <a:lstStyle/>
                    <a:p>
                      <a:pPr marL="0" marR="0">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meeting agenda is followed</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3342272581"/>
                  </a:ext>
                </a:extLst>
              </a:tr>
              <a:tr h="480859">
                <a:tc>
                  <a:txBody>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There is an onboarding process for new members (orientation)</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33939928"/>
                  </a:ext>
                </a:extLst>
              </a:tr>
              <a:tr h="480859">
                <a:tc>
                  <a:txBody>
                    <a:bodyPr/>
                    <a:lstStyle/>
                    <a:p>
                      <a:pPr marL="0" marR="0">
                        <a:spcBef>
                          <a:spcPts val="0"/>
                        </a:spcBef>
                        <a:spcAft>
                          <a:spcPts val="0"/>
                        </a:spcAft>
                      </a:pPr>
                      <a:r>
                        <a:rPr lang="en-US" sz="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serve on committees as needed and contribute accordingly</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4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91450293"/>
                  </a:ext>
                </a:extLst>
              </a:tr>
              <a:tr h="480859">
                <a:tc>
                  <a:txBody>
                    <a:bodyPr/>
                    <a:lstStyle/>
                    <a:p>
                      <a:pPr marL="0" marR="0">
                        <a:spcBef>
                          <a:spcPts val="0"/>
                        </a:spcBef>
                        <a:spcAft>
                          <a:spcPts val="0"/>
                        </a:spcAft>
                      </a:pPr>
                      <a:r>
                        <a:rPr lang="en-US" sz="800">
                          <a:effectLst/>
                          <a:latin typeface="Calibri" panose="020F0502020204030204" pitchFamily="34" charset="0"/>
                          <a:ea typeface="Calibri" panose="020F0502020204030204" pitchFamily="34" charset="0"/>
                          <a:cs typeface="Times New Roman" panose="02020603050405020304" pitchFamily="18" charset="0"/>
                        </a:rPr>
                        <a:t>Board members listen respectfully and encourage others to express their views</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400">
                          <a:effectLst/>
                          <a:latin typeface="Wingdings" panose="05000000000000000000" pitchFamily="2" charset="2"/>
                          <a:ea typeface="Calibri" panose="020F0502020204030204" pitchFamily="34" charset="0"/>
                          <a:cs typeface="Times New Roman" panose="02020603050405020304" pitchFamily="18" charset="0"/>
                        </a:rPr>
                        <a:t>¡</a:t>
                      </a:r>
                      <a:endParaRPr lang="en-US" sz="90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14677489"/>
                  </a:ext>
                </a:extLst>
              </a:tr>
              <a:tr h="2115780">
                <a:tc gridSpan="6">
                  <a:txBody>
                    <a:bodyPr/>
                    <a:lstStyle/>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Comments:</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900" b="1" dirty="0">
                          <a:effectLst/>
                          <a:latin typeface="Calibri" panose="020F0502020204030204" pitchFamily="34" charset="0"/>
                          <a:ea typeface="Calibri" panose="020F0502020204030204" pitchFamily="34" charset="0"/>
                          <a:cs typeface="Calibri" panose="020F0502020204030204" pitchFamily="34" charset="0"/>
                        </a:rPr>
                        <a:t> </a:t>
                      </a:r>
                      <a:endParaRPr lang="en-US" sz="900" dirty="0">
                        <a:effectLst/>
                        <a:latin typeface="Calibri" panose="020F0502020204030204" pitchFamily="34" charset="0"/>
                        <a:ea typeface="Calibri" panose="020F0502020204030204" pitchFamily="34" charset="0"/>
                        <a:cs typeface="Times New Roman" panose="02020603050405020304" pitchFamily="18" charset="0"/>
                      </a:endParaRPr>
                    </a:p>
                  </a:txBody>
                  <a:tcPr marL="52637" marR="5263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25349166"/>
                  </a:ext>
                </a:extLst>
              </a:tr>
            </a:tbl>
          </a:graphicData>
        </a:graphic>
      </p:graphicFrame>
    </p:spTree>
    <p:extLst>
      <p:ext uri="{BB962C8B-B14F-4D97-AF65-F5344CB8AC3E}">
        <p14:creationId xmlns:p14="http://schemas.microsoft.com/office/powerpoint/2010/main" val="30507174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553BEAD5-7F97-4F66-B786-E9370DA0B9B4}"/>
              </a:ext>
            </a:extLst>
          </p:cNvPr>
          <p:cNvGraphicFramePr>
            <a:graphicFrameLocks noGrp="1"/>
          </p:cNvGraphicFramePr>
          <p:nvPr>
            <p:extLst>
              <p:ext uri="{D42A27DB-BD31-4B8C-83A1-F6EECF244321}">
                <p14:modId xmlns:p14="http://schemas.microsoft.com/office/powerpoint/2010/main" val="3616964628"/>
              </p:ext>
            </p:extLst>
          </p:nvPr>
        </p:nvGraphicFramePr>
        <p:xfrm>
          <a:off x="552451" y="542925"/>
          <a:ext cx="11287124" cy="5819776"/>
        </p:xfrm>
        <a:graphic>
          <a:graphicData uri="http://schemas.openxmlformats.org/drawingml/2006/table">
            <a:tbl>
              <a:tblPr firstRow="1" firstCol="1" bandRow="1"/>
              <a:tblGrid>
                <a:gridCol w="5303922">
                  <a:extLst>
                    <a:ext uri="{9D8B030D-6E8A-4147-A177-3AD203B41FA5}">
                      <a16:colId xmlns:a16="http://schemas.microsoft.com/office/drawing/2014/main" val="4204270441"/>
                    </a:ext>
                  </a:extLst>
                </a:gridCol>
                <a:gridCol w="1195674">
                  <a:extLst>
                    <a:ext uri="{9D8B030D-6E8A-4147-A177-3AD203B41FA5}">
                      <a16:colId xmlns:a16="http://schemas.microsoft.com/office/drawing/2014/main" val="2080191091"/>
                    </a:ext>
                  </a:extLst>
                </a:gridCol>
                <a:gridCol w="1196882">
                  <a:extLst>
                    <a:ext uri="{9D8B030D-6E8A-4147-A177-3AD203B41FA5}">
                      <a16:colId xmlns:a16="http://schemas.microsoft.com/office/drawing/2014/main" val="2679350482"/>
                    </a:ext>
                  </a:extLst>
                </a:gridCol>
                <a:gridCol w="1196882">
                  <a:extLst>
                    <a:ext uri="{9D8B030D-6E8A-4147-A177-3AD203B41FA5}">
                      <a16:colId xmlns:a16="http://schemas.microsoft.com/office/drawing/2014/main" val="259865716"/>
                    </a:ext>
                  </a:extLst>
                </a:gridCol>
                <a:gridCol w="1196882">
                  <a:extLst>
                    <a:ext uri="{9D8B030D-6E8A-4147-A177-3AD203B41FA5}">
                      <a16:colId xmlns:a16="http://schemas.microsoft.com/office/drawing/2014/main" val="2092435230"/>
                    </a:ext>
                  </a:extLst>
                </a:gridCol>
                <a:gridCol w="1196882">
                  <a:extLst>
                    <a:ext uri="{9D8B030D-6E8A-4147-A177-3AD203B41FA5}">
                      <a16:colId xmlns:a16="http://schemas.microsoft.com/office/drawing/2014/main" val="1135231207"/>
                    </a:ext>
                  </a:extLst>
                </a:gridCol>
              </a:tblGrid>
              <a:tr h="727472">
                <a:tc>
                  <a:txBody>
                    <a:bodyPr/>
                    <a:lstStyle/>
                    <a:p>
                      <a:pPr marL="228600" marR="0">
                        <a:spcBef>
                          <a:spcPts val="0"/>
                        </a:spcBef>
                        <a:spcAft>
                          <a:spcPts val="0"/>
                        </a:spcAft>
                      </a:pPr>
                      <a:r>
                        <a:rPr lang="en-US" sz="1400" b="1" u="sng">
                          <a:effectLst/>
                          <a:latin typeface="Calibri" panose="020F0502020204030204" pitchFamily="34" charset="0"/>
                          <a:ea typeface="Calibri" panose="020F0502020204030204" pitchFamily="34" charset="0"/>
                          <a:cs typeface="Times New Roman" panose="02020603050405020304" pitchFamily="18" charset="0"/>
                        </a:rPr>
                        <a:t>Advocacy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2157101944"/>
                  </a:ext>
                </a:extLst>
              </a:tr>
              <a:tr h="727472">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Board members promote the library</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0090241"/>
                  </a:ext>
                </a:extLst>
              </a:tr>
              <a:tr h="727472">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Board members are familiar with the library’s advocacy plan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424757792"/>
                  </a:ext>
                </a:extLst>
              </a:tr>
              <a:tr h="727472">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Board members are aware that a municipal board cannot fund raise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66853765"/>
                  </a:ext>
                </a:extLst>
              </a:tr>
              <a:tr h="2909888">
                <a:tc gridSpan="6">
                  <a:txBody>
                    <a:bodyPr/>
                    <a:lstStyle/>
                    <a:p>
                      <a:pPr marL="0" marR="0">
                        <a:spcBef>
                          <a:spcPts val="0"/>
                        </a:spcBef>
                        <a:spcAft>
                          <a:spcPts val="0"/>
                        </a:spcAft>
                      </a:pPr>
                      <a:r>
                        <a:rPr lang="en-US" sz="1200" b="1" dirty="0">
                          <a:effectLst/>
                          <a:latin typeface="Calibri" panose="020F0502020204030204" pitchFamily="34" charset="0"/>
                          <a:ea typeface="Calibri" panose="020F0502020204030204" pitchFamily="34" charset="0"/>
                          <a:cs typeface="Calibri" panose="020F0502020204030204" pitchFamily="34" charset="0"/>
                        </a:rPr>
                        <a:t>Comments: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827127715"/>
                  </a:ext>
                </a:extLst>
              </a:tr>
            </a:tbl>
          </a:graphicData>
        </a:graphic>
      </p:graphicFrame>
    </p:spTree>
    <p:extLst>
      <p:ext uri="{BB962C8B-B14F-4D97-AF65-F5344CB8AC3E}">
        <p14:creationId xmlns:p14="http://schemas.microsoft.com/office/powerpoint/2010/main" val="25883902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EED871CD-9F2B-4345-93B0-DC24153731BF}"/>
              </a:ext>
            </a:extLst>
          </p:cNvPr>
          <p:cNvGraphicFramePr>
            <a:graphicFrameLocks noGrp="1"/>
          </p:cNvGraphicFramePr>
          <p:nvPr>
            <p:extLst>
              <p:ext uri="{D42A27DB-BD31-4B8C-83A1-F6EECF244321}">
                <p14:modId xmlns:p14="http://schemas.microsoft.com/office/powerpoint/2010/main" val="3339965140"/>
              </p:ext>
            </p:extLst>
          </p:nvPr>
        </p:nvGraphicFramePr>
        <p:xfrm>
          <a:off x="714375" y="438150"/>
          <a:ext cx="10906126" cy="5791201"/>
        </p:xfrm>
        <a:graphic>
          <a:graphicData uri="http://schemas.openxmlformats.org/drawingml/2006/table">
            <a:tbl>
              <a:tblPr firstRow="1" firstCol="1" bandRow="1"/>
              <a:tblGrid>
                <a:gridCol w="5124888">
                  <a:extLst>
                    <a:ext uri="{9D8B030D-6E8A-4147-A177-3AD203B41FA5}">
                      <a16:colId xmlns:a16="http://schemas.microsoft.com/office/drawing/2014/main" val="3956953814"/>
                    </a:ext>
                  </a:extLst>
                </a:gridCol>
                <a:gridCol w="1155314">
                  <a:extLst>
                    <a:ext uri="{9D8B030D-6E8A-4147-A177-3AD203B41FA5}">
                      <a16:colId xmlns:a16="http://schemas.microsoft.com/office/drawing/2014/main" val="3025448839"/>
                    </a:ext>
                  </a:extLst>
                </a:gridCol>
                <a:gridCol w="1156481">
                  <a:extLst>
                    <a:ext uri="{9D8B030D-6E8A-4147-A177-3AD203B41FA5}">
                      <a16:colId xmlns:a16="http://schemas.microsoft.com/office/drawing/2014/main" val="3487883848"/>
                    </a:ext>
                  </a:extLst>
                </a:gridCol>
                <a:gridCol w="1156481">
                  <a:extLst>
                    <a:ext uri="{9D8B030D-6E8A-4147-A177-3AD203B41FA5}">
                      <a16:colId xmlns:a16="http://schemas.microsoft.com/office/drawing/2014/main" val="4099954706"/>
                    </a:ext>
                  </a:extLst>
                </a:gridCol>
                <a:gridCol w="1156481">
                  <a:extLst>
                    <a:ext uri="{9D8B030D-6E8A-4147-A177-3AD203B41FA5}">
                      <a16:colId xmlns:a16="http://schemas.microsoft.com/office/drawing/2014/main" val="2743273047"/>
                    </a:ext>
                  </a:extLst>
                </a:gridCol>
                <a:gridCol w="1156481">
                  <a:extLst>
                    <a:ext uri="{9D8B030D-6E8A-4147-A177-3AD203B41FA5}">
                      <a16:colId xmlns:a16="http://schemas.microsoft.com/office/drawing/2014/main" val="360324361"/>
                    </a:ext>
                  </a:extLst>
                </a:gridCol>
              </a:tblGrid>
              <a:tr h="782595">
                <a:tc>
                  <a:txBody>
                    <a:bodyPr/>
                    <a:lstStyle/>
                    <a:p>
                      <a:pPr marL="228600" marR="0">
                        <a:spcBef>
                          <a:spcPts val="0"/>
                        </a:spcBef>
                        <a:spcAft>
                          <a:spcPts val="0"/>
                        </a:spcAft>
                      </a:pPr>
                      <a:r>
                        <a:rPr lang="en-US" sz="1400" b="1" u="sng">
                          <a:effectLst/>
                          <a:latin typeface="Calibri" panose="020F0502020204030204" pitchFamily="34" charset="0"/>
                          <a:ea typeface="Calibri" panose="020F0502020204030204" pitchFamily="34" charset="0"/>
                          <a:cs typeface="Times New Roman" panose="02020603050405020304" pitchFamily="18" charset="0"/>
                        </a:rPr>
                        <a:t>Decision Making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Needs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Marginal</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Acceptable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Excellent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marL="0" marR="0" algn="ctr">
                        <a:spcBef>
                          <a:spcPts val="0"/>
                        </a:spcBef>
                        <a:spcAft>
                          <a:spcPts val="0"/>
                        </a:spcAft>
                      </a:pPr>
                      <a:r>
                        <a:rPr lang="en-US" sz="65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Do not know</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906772747"/>
                  </a:ext>
                </a:extLst>
              </a:tr>
              <a:tr h="782595">
                <a:tc>
                  <a:txBody>
                    <a:bodyPr/>
                    <a:lstStyle/>
                    <a:p>
                      <a:pPr marL="0" marR="0">
                        <a:spcBef>
                          <a:spcPts val="0"/>
                        </a:spcBef>
                        <a:spcAft>
                          <a:spcPts val="0"/>
                        </a:spcAft>
                      </a:pPr>
                      <a:r>
                        <a:rPr lang="en-US" sz="1100">
                          <a:effectLst/>
                          <a:latin typeface="Calibri" panose="020F0502020204030204" pitchFamily="34" charset="0"/>
                          <a:ea typeface="Calibri" panose="020F0502020204030204" pitchFamily="34" charset="0"/>
                          <a:cs typeface="Times New Roman" panose="02020603050405020304" pitchFamily="18" charset="0"/>
                        </a:rPr>
                        <a:t>Board members support board decisions once they are made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800">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10937086"/>
                  </a:ext>
                </a:extLst>
              </a:tr>
              <a:tr h="782595">
                <a:tc>
                  <a:txBody>
                    <a:bodyPr/>
                    <a:lstStyle/>
                    <a:p>
                      <a:pPr marL="0" marR="0">
                        <a:spcBef>
                          <a:spcPts val="0"/>
                        </a:spcBef>
                        <a:spcAft>
                          <a:spcPts val="0"/>
                        </a:spcAft>
                      </a:pPr>
                      <a:r>
                        <a:rPr lang="en-US" sz="11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The library director is present and an active participant in the board meetings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tc>
                  <a:txBody>
                    <a:bodyPr/>
                    <a:lstStyle/>
                    <a:p>
                      <a:pPr marL="0" marR="0" algn="ctr">
                        <a:spcBef>
                          <a:spcPts val="0"/>
                        </a:spcBef>
                        <a:spcAft>
                          <a:spcPts val="0"/>
                        </a:spcAft>
                      </a:pPr>
                      <a:r>
                        <a:rPr lang="en-US" sz="1800">
                          <a:solidFill>
                            <a:srgbClr val="000000"/>
                          </a:solidFill>
                          <a:effectLst/>
                          <a:latin typeface="Wingdings" panose="05000000000000000000" pitchFamily="2" charset="2"/>
                          <a:ea typeface="Calibri" panose="020F0502020204030204" pitchFamily="34" charset="0"/>
                          <a:cs typeface="Times New Roman" panose="02020603050405020304" pitchFamily="18" charset="0"/>
                        </a:rPr>
                        <a: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1699756278"/>
                  </a:ext>
                </a:extLst>
              </a:tr>
              <a:tr h="3443416">
                <a:tc gridSpan="6">
                  <a:txBody>
                    <a:bodyPr/>
                    <a:lstStyle/>
                    <a:p>
                      <a:pPr marL="0" marR="0">
                        <a:spcBef>
                          <a:spcPts val="0"/>
                        </a:spcBef>
                        <a:spcAft>
                          <a:spcPts val="0"/>
                        </a:spcAft>
                      </a:pPr>
                      <a:r>
                        <a:rPr lang="en-US" sz="12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Comments: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cs typeface="Calibri" panose="020F0502020204030204" pitchFamily="34" charset="0"/>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255752904"/>
                  </a:ext>
                </a:extLst>
              </a:tr>
            </a:tbl>
          </a:graphicData>
        </a:graphic>
      </p:graphicFrame>
    </p:spTree>
    <p:extLst>
      <p:ext uri="{BB962C8B-B14F-4D97-AF65-F5344CB8AC3E}">
        <p14:creationId xmlns:p14="http://schemas.microsoft.com/office/powerpoint/2010/main" val="23566652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E61A971AC3CAE4889A5561BB7523B95" ma:contentTypeVersion="15" ma:contentTypeDescription="Create a new document." ma:contentTypeScope="" ma:versionID="f4d1e2deee8f677b893e319568d9ff77">
  <xsd:schema xmlns:xsd="http://www.w3.org/2001/XMLSchema" xmlns:xs="http://www.w3.org/2001/XMLSchema" xmlns:p="http://schemas.microsoft.com/office/2006/metadata/properties" xmlns:ns1="http://schemas.microsoft.com/sharepoint/v3" xmlns:ns3="04686903-f4df-4687-9635-eff49e809267" xmlns:ns4="5d90eeb9-3509-4dbc-9659-cc557db72401" targetNamespace="http://schemas.microsoft.com/office/2006/metadata/properties" ma:root="true" ma:fieldsID="56d7a721ff3c902f3adfbf9606aeeb7c" ns1:_="" ns3:_="" ns4:_="">
    <xsd:import namespace="http://schemas.microsoft.com/sharepoint/v3"/>
    <xsd:import namespace="04686903-f4df-4687-9635-eff49e809267"/>
    <xsd:import namespace="5d90eeb9-3509-4dbc-9659-cc557db72401"/>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Location" minOccurs="0"/>
                <xsd:element ref="ns3:MediaServiceGenerationTime" minOccurs="0"/>
                <xsd:element ref="ns3:MediaServiceEventHashCode" minOccurs="0"/>
                <xsd:element ref="ns3:MediaServiceAutoTags" minOccurs="0"/>
                <xsd:element ref="ns3:MediaServiceOCR" minOccurs="0"/>
                <xsd:element ref="ns3:MediaServiceAutoKeyPoints" minOccurs="0"/>
                <xsd:element ref="ns3:MediaServiceKeyPoints" minOccurs="0"/>
                <xsd:element ref="ns1:_ip_UnifiedCompliancePolicyProperties" minOccurs="0"/>
                <xsd:element ref="ns1:_ip_UnifiedCompliancePolicyUIAc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8" nillable="true" ma:displayName="Unified Compliance Policy Properties" ma:hidden="true" ma:internalName="_ip_UnifiedCompliancePolicyProperties">
      <xsd:simpleType>
        <xsd:restriction base="dms:Note"/>
      </xsd:simpleType>
    </xsd:element>
    <xsd:element name="_ip_UnifiedCompliancePolicyUIAction" ma:index="1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686903-f4df-4687-9635-eff49e80926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Location" ma:index="11" nillable="true" ma:displayName="Location" ma:internalName="MediaServiceLocation"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d90eeb9-3509-4dbc-9659-cc557db72401" elementFormDefault="qualified">
    <xsd:import namespace="http://schemas.microsoft.com/office/2006/documentManagement/types"/>
    <xsd:import namespace="http://schemas.microsoft.com/office/infopath/2007/PartnerControls"/>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element name="SharingHintHash" ma:index="2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747587-8A77-48CD-83DF-F356A7D265BD}">
  <ds:schemaRefs>
    <ds:schemaRef ds:uri="http://schemas.microsoft.com/sharepoint/v3/contenttype/forms"/>
  </ds:schemaRefs>
</ds:datastoreItem>
</file>

<file path=customXml/itemProps2.xml><?xml version="1.0" encoding="utf-8"?>
<ds:datastoreItem xmlns:ds="http://schemas.openxmlformats.org/officeDocument/2006/customXml" ds:itemID="{1AACC327-B595-4B23-93D1-E0917B3D6D01}">
  <ds:schemaRefs>
    <ds:schemaRef ds:uri="http://schemas.microsoft.com/office/2006/metadata/properties"/>
    <ds:schemaRef ds:uri="http://schemas.microsoft.com/office/infopath/2007/PartnerControls"/>
    <ds:schemaRef ds:uri="http://schemas.microsoft.com/sharepoint/v3"/>
  </ds:schemaRefs>
</ds:datastoreItem>
</file>

<file path=customXml/itemProps3.xml><?xml version="1.0" encoding="utf-8"?>
<ds:datastoreItem xmlns:ds="http://schemas.openxmlformats.org/officeDocument/2006/customXml" ds:itemID="{97517287-02CB-418F-BAC8-7167D0844C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4686903-f4df-4687-9635-eff49e809267"/>
    <ds:schemaRef ds:uri="5d90eeb9-3509-4dbc-9659-cc557db7240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219</TotalTime>
  <Words>1427</Words>
  <Application>Microsoft Office PowerPoint</Application>
  <PresentationFormat>Widescreen</PresentationFormat>
  <Paragraphs>417</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Calibri</vt:lpstr>
      <vt:lpstr>Calibri Light</vt:lpstr>
      <vt:lpstr>Symbol</vt:lpstr>
      <vt:lpstr>Times New Roman</vt:lpstr>
      <vt:lpstr>Wingdings</vt:lpstr>
      <vt:lpstr>Office Theme</vt:lpstr>
      <vt:lpstr>ACLB’s Library Board of Trustees Board Assessment Tool</vt:lpstr>
      <vt:lpstr>Presented by the ACLB Executive Board  Gail Richmond,  ACLB President</vt:lpstr>
      <vt:lpstr>Why Assess Your Board? – ALA ,United for Libraries “A Library Board’s Practical Guide to Board Self Evaluation,” Spring 2008</vt:lpstr>
      <vt:lpstr>Assessment Tool for Connecticut Library Boards</vt:lpstr>
      <vt:lpstr>ACLB Assessment Tool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Resources</vt:lpstr>
      <vt:lpstr>PowerPoint Presentation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ACLB’s Library Board of Trustees Board Assessment Tool</dc:title>
  <dc:creator>LaValle, Dawn</dc:creator>
  <cp:lastModifiedBy>LaValle, Dawn</cp:lastModifiedBy>
  <cp:revision>3</cp:revision>
  <dcterms:created xsi:type="dcterms:W3CDTF">2020-11-12T14:16:20Z</dcterms:created>
  <dcterms:modified xsi:type="dcterms:W3CDTF">2020-11-19T19:05:06Z</dcterms:modified>
</cp:coreProperties>
</file>